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drawing7.xml" ContentType="application/vnd.ms-office.drawingml.diagramDrawing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diagrams/drawing3.xml" ContentType="application/vnd.ms-office.drawingml.diagramDrawing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  <p:sldMasterId id="2147483673" r:id="rId2"/>
  </p:sldMasterIdLst>
  <p:notesMasterIdLst>
    <p:notesMasterId r:id="rId51"/>
  </p:notesMasterIdLst>
  <p:handoutMasterIdLst>
    <p:handoutMasterId r:id="rId52"/>
  </p:handoutMasterIdLst>
  <p:sldIdLst>
    <p:sldId id="696" r:id="rId3"/>
    <p:sldId id="517" r:id="rId4"/>
    <p:sldId id="697" r:id="rId5"/>
    <p:sldId id="657" r:id="rId6"/>
    <p:sldId id="611" r:id="rId7"/>
    <p:sldId id="637" r:id="rId8"/>
    <p:sldId id="638" r:id="rId9"/>
    <p:sldId id="639" r:id="rId10"/>
    <p:sldId id="640" r:id="rId11"/>
    <p:sldId id="641" r:id="rId12"/>
    <p:sldId id="687" r:id="rId13"/>
    <p:sldId id="603" r:id="rId14"/>
    <p:sldId id="569" r:id="rId15"/>
    <p:sldId id="570" r:id="rId16"/>
    <p:sldId id="642" r:id="rId17"/>
    <p:sldId id="689" r:id="rId18"/>
    <p:sldId id="698" r:id="rId19"/>
    <p:sldId id="720" r:id="rId20"/>
    <p:sldId id="721" r:id="rId21"/>
    <p:sldId id="719" r:id="rId22"/>
    <p:sldId id="700" r:id="rId23"/>
    <p:sldId id="619" r:id="rId24"/>
    <p:sldId id="673" r:id="rId25"/>
    <p:sldId id="705" r:id="rId26"/>
    <p:sldId id="674" r:id="rId27"/>
    <p:sldId id="675" r:id="rId28"/>
    <p:sldId id="676" r:id="rId29"/>
    <p:sldId id="671" r:id="rId30"/>
    <p:sldId id="706" r:id="rId31"/>
    <p:sldId id="707" r:id="rId32"/>
    <p:sldId id="718" r:id="rId33"/>
    <p:sldId id="709" r:id="rId34"/>
    <p:sldId id="722" r:id="rId35"/>
    <p:sldId id="723" r:id="rId36"/>
    <p:sldId id="681" r:id="rId37"/>
    <p:sldId id="710" r:id="rId38"/>
    <p:sldId id="711" r:id="rId39"/>
    <p:sldId id="712" r:id="rId40"/>
    <p:sldId id="713" r:id="rId41"/>
    <p:sldId id="714" r:id="rId42"/>
    <p:sldId id="715" r:id="rId43"/>
    <p:sldId id="716" r:id="rId44"/>
    <p:sldId id="717" r:id="rId45"/>
    <p:sldId id="724" r:id="rId46"/>
    <p:sldId id="699" r:id="rId47"/>
    <p:sldId id="690" r:id="rId48"/>
    <p:sldId id="702" r:id="rId49"/>
    <p:sldId id="623" r:id="rId50"/>
  </p:sldIdLst>
  <p:sldSz cx="9144000" cy="6858000" type="screen4x3"/>
  <p:notesSz cx="6735763" cy="9869488"/>
  <p:embeddedFontLst>
    <p:embeddedFont>
      <p:font typeface="微軟正黑體" pitchFamily="34" charset="-120"/>
      <p:regular r:id="rId53"/>
      <p:bold r:id="rId54"/>
    </p:embeddedFont>
    <p:embeddedFont>
      <p:font typeface="Calibri" pitchFamily="34" charset="0"/>
      <p:regular r:id="rId55"/>
      <p:bold r:id="rId56"/>
      <p:italic r:id="rId57"/>
      <p:boldItalic r:id="rId58"/>
    </p:embeddedFont>
    <p:embeddedFont>
      <p:font typeface="標楷體" pitchFamily="65" charset="-120"/>
      <p:regular r:id="rId59"/>
    </p:embeddedFont>
    <p:embeddedFont>
      <p:font typeface="Wingdings 2" pitchFamily="18" charset="2"/>
      <p:regular r:id="rId60"/>
    </p:embeddedFont>
    <p:embeddedFont>
      <p:font typeface="SimSun" pitchFamily="2" charset="-122"/>
      <p:regular r:id="rId61"/>
    </p:embeddedFont>
    <p:embeddedFont>
      <p:font typeface="Microsoft YaHei" pitchFamily="34" charset="-122"/>
      <p:regular r:id="rId62"/>
      <p:bold r:id="rId63"/>
    </p:embeddedFont>
    <p:embeddedFont>
      <p:font typeface="Calibri Light" pitchFamily="34" charset="0"/>
      <p:regular r:id="rId64"/>
      <p:italic r:id="rId65"/>
    </p:embeddedFont>
  </p:embeddedFontLst>
  <p:defaultTextStyle>
    <a:defPPr>
      <a:defRPr lang="zh-TW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" initials="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0000FF"/>
    <a:srgbClr val="ED7D31"/>
    <a:srgbClr val="FF9966"/>
    <a:srgbClr val="FF9900"/>
    <a:srgbClr val="FF7C80"/>
    <a:srgbClr val="B20030"/>
    <a:srgbClr val="FF0066"/>
    <a:srgbClr val="FFE28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中等深淺樣式 3 - 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85BE263C-DBD7-4A20-BB59-AAB30ACAA65A}" styleName="中等深淺樣式 3 - 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0931" autoAdjust="0"/>
  </p:normalViewPr>
  <p:slideViewPr>
    <p:cSldViewPr snapToGrid="0">
      <p:cViewPr>
        <p:scale>
          <a:sx n="85" d="100"/>
          <a:sy n="85" d="100"/>
        </p:scale>
        <p:origin x="-2388" y="-4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font" Target="fonts/font3.fntdata"/><Relationship Id="rId63" Type="http://schemas.openxmlformats.org/officeDocument/2006/relationships/font" Target="fonts/font11.fntdata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66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font" Target="fonts/font5.fntdata"/><Relationship Id="rId61" Type="http://schemas.openxmlformats.org/officeDocument/2006/relationships/font" Target="fonts/font9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Relationship Id="rId60" Type="http://schemas.openxmlformats.org/officeDocument/2006/relationships/font" Target="fonts/font8.fntdata"/><Relationship Id="rId65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font" Target="fonts/font4.fntdata"/><Relationship Id="rId64" Type="http://schemas.openxmlformats.org/officeDocument/2006/relationships/font" Target="fonts/font12.fntdata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font" Target="fonts/font7.fntdata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2.fntdata"/><Relationship Id="rId62" Type="http://schemas.openxmlformats.org/officeDocument/2006/relationships/font" Target="fonts/font10.fntdata"/><Relationship Id="rId70" Type="http://schemas.openxmlformats.org/officeDocument/2006/relationships/tableStyles" Target="tableStyles.xml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hyperlink" Target="http://12cur.naer.edu.tw/category/post/279" TargetMode="External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hyperlink" Target="https://newres.pntcv.ntct.edu.tw/home" TargetMode="External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naer.edu.tw/files/15-1000-14113,c639-1.php?Lang=zh-tw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4AA8E9-73F6-42EC-9E56-B62F2A0A4935}" type="doc">
      <dgm:prSet loTypeId="urn:microsoft.com/office/officeart/2005/8/layout/hierarchy4" loCatId="hierarchy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2ABD330-7A5C-4352-AD0A-611067BBC3E4}">
      <dgm:prSet phldrT="[文字]" custT="1"/>
      <dgm:spPr/>
      <dgm:t>
        <a:bodyPr/>
        <a:lstStyle/>
        <a:p>
          <a:pPr algn="l">
            <a:lnSpc>
              <a:spcPct val="90000"/>
            </a:lnSpc>
          </a:pP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「成就每一個孩子—適性揚才、終身學習」</a:t>
          </a:r>
          <a: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59EBCD0-57E8-4456-B224-61DB43AEEC87}" type="par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25229B6-6453-4881-8845-FC53A68F8914}" type="sibTrans" cxnId="{165AC8CE-4FF8-485E-BEA0-18216D392B9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5B2FEA7-0A9E-4A59-9422-9552F3E5A09D}">
      <dgm:prSet phldrT="[文字]" custT="1"/>
      <dgm:spPr>
        <a:solidFill>
          <a:srgbClr val="FFC000"/>
        </a:solidFill>
      </dgm:spPr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930BF6-1E33-40AD-AE88-FDDBE489BDBD}" type="par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54FBDCB-BC15-46AC-B041-A7C6C22FAEA1}" type="sibTrans" cxnId="{C3FC4F13-89B5-4E2A-BE14-CEF0B1661518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B27F6-DBEF-4102-B2CD-27988E7FF3AB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6502067-9874-42FC-93DB-29D814FC9B9F}" type="sib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2C16AF-5CBD-4F26-81A4-35C711118237}" type="parTrans" cxnId="{703BD2E2-BFDF-4AC7-9A80-5E01BD1638A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79AD74-B41F-440C-A7BC-50E206430FAA}">
      <dgm:prSet phldrT="[文字]" custT="1"/>
      <dgm:spPr/>
      <dgm:t>
        <a:bodyPr/>
        <a:lstStyle/>
        <a:p>
          <a:r>
            <a: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3078DC5-2947-4556-9261-D084CCE8DD68}" type="sib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C654F4-D436-42DB-AC1D-6390DB4DA0E0}" type="parTrans" cxnId="{3C8F1693-EC3A-4DC3-A686-70F01F33DFD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A9CEEBA-4B9D-4A5D-9F52-EED3C35E63C7}" type="pres">
      <dgm:prSet presAssocID="{6A4AA8E9-73F6-42EC-9E56-B62F2A0A493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FAED976B-1818-482F-8ABF-4EA433423C3F}" type="pres">
      <dgm:prSet presAssocID="{A2ABD330-7A5C-4352-AD0A-611067BBC3E4}" presName="vertOne" presStyleCnt="0"/>
      <dgm:spPr/>
    </dgm:pt>
    <dgm:pt modelId="{14327142-CA6F-47F8-A0AF-3A1C6094EB0E}" type="pres">
      <dgm:prSet presAssocID="{A2ABD330-7A5C-4352-AD0A-611067BBC3E4}" presName="txOne" presStyleLbl="node0" presStyleIdx="0" presStyleCnt="1" custScaleX="97130" custScaleY="2000000" custLinFactY="1097572" custLinFactNeighborX="709" custLinFactNeighborY="11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09262C3D-7ABC-4EA8-800D-425DED7BFF74}" type="pres">
      <dgm:prSet presAssocID="{A2ABD330-7A5C-4352-AD0A-611067BBC3E4}" presName="parTransOne" presStyleCnt="0"/>
      <dgm:spPr/>
    </dgm:pt>
    <dgm:pt modelId="{8CD33B24-1370-4935-BF79-95DA8B2D2EE1}" type="pres">
      <dgm:prSet presAssocID="{A2ABD330-7A5C-4352-AD0A-611067BBC3E4}" presName="horzOne" presStyleCnt="0"/>
      <dgm:spPr/>
    </dgm:pt>
    <dgm:pt modelId="{ACFF57A6-3B58-43FF-9A20-23F3165618EE}" type="pres">
      <dgm:prSet presAssocID="{5F79AD74-B41F-440C-A7BC-50E206430FAA}" presName="vertTwo" presStyleCnt="0"/>
      <dgm:spPr/>
    </dgm:pt>
    <dgm:pt modelId="{B07CEB32-E64A-455C-9879-D89AAD088263}" type="pres">
      <dgm:prSet presAssocID="{5F79AD74-B41F-440C-A7BC-50E206430FAA}" presName="txTwo" presStyleLbl="node2" presStyleIdx="0" presStyleCnt="2" custScaleX="28053" custScaleY="939962" custLinFactY="-900000" custLinFactNeighborX="-13787" custLinFactNeighborY="-956607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53C68292-17B5-4427-8FC3-A70EF64289C2}" type="pres">
      <dgm:prSet presAssocID="{5F79AD74-B41F-440C-A7BC-50E206430FAA}" presName="horzTwo" presStyleCnt="0"/>
      <dgm:spPr/>
    </dgm:pt>
    <dgm:pt modelId="{FD5A08D2-AABF-46BA-AD1F-779F24E39E63}" type="pres">
      <dgm:prSet presAssocID="{13078DC5-2947-4556-9261-D084CCE8DD68}" presName="sibSpaceTwo" presStyleCnt="0"/>
      <dgm:spPr/>
    </dgm:pt>
    <dgm:pt modelId="{78CDB0CD-9E21-4C0E-A642-979EF0A57785}" type="pres">
      <dgm:prSet presAssocID="{25B2FEA7-0A9E-4A59-9422-9552F3E5A09D}" presName="vertTwo" presStyleCnt="0"/>
      <dgm:spPr/>
    </dgm:pt>
    <dgm:pt modelId="{CF90D5DA-8C17-44FB-AF78-FCBF43B1E0EB}" type="pres">
      <dgm:prSet presAssocID="{25B2FEA7-0A9E-4A59-9422-9552F3E5A09D}" presName="txTwo" presStyleLbl="node2" presStyleIdx="1" presStyleCnt="2" custScaleX="30724" custScaleY="1002739" custLinFactY="-1708598" custLinFactNeighborX="-17410" custLinFactNeighborY="-1800000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3F4AD737-5C29-4C48-B368-75910140274D}" type="pres">
      <dgm:prSet presAssocID="{25B2FEA7-0A9E-4A59-9422-9552F3E5A09D}" presName="parTransTwo" presStyleCnt="0"/>
      <dgm:spPr/>
    </dgm:pt>
    <dgm:pt modelId="{E1118B29-ABDB-4341-9B3C-3A80EBB33EBB}" type="pres">
      <dgm:prSet presAssocID="{25B2FEA7-0A9E-4A59-9422-9552F3E5A09D}" presName="horzTwo" presStyleCnt="0"/>
      <dgm:spPr/>
    </dgm:pt>
    <dgm:pt modelId="{46C496AA-C525-4F01-A03F-03F4A60D9FD7}" type="pres">
      <dgm:prSet presAssocID="{5FDB27F6-DBEF-4102-B2CD-27988E7FF3AB}" presName="vertThree" presStyleCnt="0"/>
      <dgm:spPr/>
    </dgm:pt>
    <dgm:pt modelId="{14611A2B-767B-4E4B-B9C1-A9DF36CD909B}" type="pres">
      <dgm:prSet presAssocID="{5FDB27F6-DBEF-4102-B2CD-27988E7FF3AB}" presName="txThree" presStyleLbl="node3" presStyleIdx="0" presStyleCnt="1" custScaleX="26902" custScaleY="961444" custLinFactY="-1400000" custLinFactNeighborX="16477" custLinFactNeighborY="-146756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93BAA3A6-FB9C-4E62-B0C4-C32A4B4C31F9}" type="pres">
      <dgm:prSet presAssocID="{5FDB27F6-DBEF-4102-B2CD-27988E7FF3AB}" presName="horzThree" presStyleCnt="0"/>
      <dgm:spPr/>
    </dgm:pt>
  </dgm:ptLst>
  <dgm:cxnLst>
    <dgm:cxn modelId="{165AC8CE-4FF8-485E-BEA0-18216D392B9B}" srcId="{6A4AA8E9-73F6-42EC-9E56-B62F2A0A4935}" destId="{A2ABD330-7A5C-4352-AD0A-611067BBC3E4}" srcOrd="0" destOrd="0" parTransId="{A59EBCD0-57E8-4456-B224-61DB43AEEC87}" sibTransId="{F25229B6-6453-4881-8845-FC53A68F8914}"/>
    <dgm:cxn modelId="{619727A2-362C-4BED-BA7D-2EDF0BAF6F70}" type="presOf" srcId="{6A4AA8E9-73F6-42EC-9E56-B62F2A0A4935}" destId="{3A9CEEBA-4B9D-4A5D-9F52-EED3C35E63C7}" srcOrd="0" destOrd="0" presId="urn:microsoft.com/office/officeart/2005/8/layout/hierarchy4"/>
    <dgm:cxn modelId="{BA4F8371-5436-423F-BAF5-431F0190AE18}" type="presOf" srcId="{5FDB27F6-DBEF-4102-B2CD-27988E7FF3AB}" destId="{14611A2B-767B-4E4B-B9C1-A9DF36CD909B}" srcOrd="0" destOrd="0" presId="urn:microsoft.com/office/officeart/2005/8/layout/hierarchy4"/>
    <dgm:cxn modelId="{ED4C401B-BBB5-4497-A21C-CCF79503A036}" type="presOf" srcId="{25B2FEA7-0A9E-4A59-9422-9552F3E5A09D}" destId="{CF90D5DA-8C17-44FB-AF78-FCBF43B1E0EB}" srcOrd="0" destOrd="0" presId="urn:microsoft.com/office/officeart/2005/8/layout/hierarchy4"/>
    <dgm:cxn modelId="{70FEFCE3-157D-419E-A6B3-4BDB33706B3D}" type="presOf" srcId="{A2ABD330-7A5C-4352-AD0A-611067BBC3E4}" destId="{14327142-CA6F-47F8-A0AF-3A1C6094EB0E}" srcOrd="0" destOrd="0" presId="urn:microsoft.com/office/officeart/2005/8/layout/hierarchy4"/>
    <dgm:cxn modelId="{3C8F1693-EC3A-4DC3-A686-70F01F33DFDF}" srcId="{A2ABD330-7A5C-4352-AD0A-611067BBC3E4}" destId="{5F79AD74-B41F-440C-A7BC-50E206430FAA}" srcOrd="0" destOrd="0" parTransId="{73C654F4-D436-42DB-AC1D-6390DB4DA0E0}" sibTransId="{13078DC5-2947-4556-9261-D084CCE8DD68}"/>
    <dgm:cxn modelId="{C3FC4F13-89B5-4E2A-BE14-CEF0B1661518}" srcId="{A2ABD330-7A5C-4352-AD0A-611067BBC3E4}" destId="{25B2FEA7-0A9E-4A59-9422-9552F3E5A09D}" srcOrd="1" destOrd="0" parTransId="{4C930BF6-1E33-40AD-AE88-FDDBE489BDBD}" sibTransId="{654FBDCB-BC15-46AC-B041-A7C6C22FAEA1}"/>
    <dgm:cxn modelId="{27217D27-8EE1-48B1-A53B-1F764B3B5724}" type="presOf" srcId="{5F79AD74-B41F-440C-A7BC-50E206430FAA}" destId="{B07CEB32-E64A-455C-9879-D89AAD088263}" srcOrd="0" destOrd="0" presId="urn:microsoft.com/office/officeart/2005/8/layout/hierarchy4"/>
    <dgm:cxn modelId="{703BD2E2-BFDF-4AC7-9A80-5E01BD1638A3}" srcId="{25B2FEA7-0A9E-4A59-9422-9552F3E5A09D}" destId="{5FDB27F6-DBEF-4102-B2CD-27988E7FF3AB}" srcOrd="0" destOrd="0" parTransId="{3C2C16AF-5CBD-4F26-81A4-35C711118237}" sibTransId="{C6502067-9874-42FC-93DB-29D814FC9B9F}"/>
    <dgm:cxn modelId="{FEC5F0AB-4497-467C-A69F-9F59E1B4BF9D}" type="presParOf" srcId="{3A9CEEBA-4B9D-4A5D-9F52-EED3C35E63C7}" destId="{FAED976B-1818-482F-8ABF-4EA433423C3F}" srcOrd="0" destOrd="0" presId="urn:microsoft.com/office/officeart/2005/8/layout/hierarchy4"/>
    <dgm:cxn modelId="{DD227542-D8CF-4F97-ADA6-384FD6D44138}" type="presParOf" srcId="{FAED976B-1818-482F-8ABF-4EA433423C3F}" destId="{14327142-CA6F-47F8-A0AF-3A1C6094EB0E}" srcOrd="0" destOrd="0" presId="urn:microsoft.com/office/officeart/2005/8/layout/hierarchy4"/>
    <dgm:cxn modelId="{71A758BD-B50D-4FD9-9935-6A46268C1FBE}" type="presParOf" srcId="{FAED976B-1818-482F-8ABF-4EA433423C3F}" destId="{09262C3D-7ABC-4EA8-800D-425DED7BFF74}" srcOrd="1" destOrd="0" presId="urn:microsoft.com/office/officeart/2005/8/layout/hierarchy4"/>
    <dgm:cxn modelId="{CB6D53B1-8473-47A9-80DE-3CFF2E203DB5}" type="presParOf" srcId="{FAED976B-1818-482F-8ABF-4EA433423C3F}" destId="{8CD33B24-1370-4935-BF79-95DA8B2D2EE1}" srcOrd="2" destOrd="0" presId="urn:microsoft.com/office/officeart/2005/8/layout/hierarchy4"/>
    <dgm:cxn modelId="{A2D0479E-C1B4-410F-B661-84F10BBF6C38}" type="presParOf" srcId="{8CD33B24-1370-4935-BF79-95DA8B2D2EE1}" destId="{ACFF57A6-3B58-43FF-9A20-23F3165618EE}" srcOrd="0" destOrd="0" presId="urn:microsoft.com/office/officeart/2005/8/layout/hierarchy4"/>
    <dgm:cxn modelId="{9127CF73-2879-4F34-98E2-722A10E1038A}" type="presParOf" srcId="{ACFF57A6-3B58-43FF-9A20-23F3165618EE}" destId="{B07CEB32-E64A-455C-9879-D89AAD088263}" srcOrd="0" destOrd="0" presId="urn:microsoft.com/office/officeart/2005/8/layout/hierarchy4"/>
    <dgm:cxn modelId="{64AE108A-8244-4B82-9238-60B4FA35C70D}" type="presParOf" srcId="{ACFF57A6-3B58-43FF-9A20-23F3165618EE}" destId="{53C68292-17B5-4427-8FC3-A70EF64289C2}" srcOrd="1" destOrd="0" presId="urn:microsoft.com/office/officeart/2005/8/layout/hierarchy4"/>
    <dgm:cxn modelId="{997407D6-C8CC-471D-99CD-5925BA523408}" type="presParOf" srcId="{8CD33B24-1370-4935-BF79-95DA8B2D2EE1}" destId="{FD5A08D2-AABF-46BA-AD1F-779F24E39E63}" srcOrd="1" destOrd="0" presId="urn:microsoft.com/office/officeart/2005/8/layout/hierarchy4"/>
    <dgm:cxn modelId="{71C42B72-A153-4103-B05F-D43D02BCF9B5}" type="presParOf" srcId="{8CD33B24-1370-4935-BF79-95DA8B2D2EE1}" destId="{78CDB0CD-9E21-4C0E-A642-979EF0A57785}" srcOrd="2" destOrd="0" presId="urn:microsoft.com/office/officeart/2005/8/layout/hierarchy4"/>
    <dgm:cxn modelId="{55DFBCF5-6821-4B64-84CB-DEA9B0DD48AA}" type="presParOf" srcId="{78CDB0CD-9E21-4C0E-A642-979EF0A57785}" destId="{CF90D5DA-8C17-44FB-AF78-FCBF43B1E0EB}" srcOrd="0" destOrd="0" presId="urn:microsoft.com/office/officeart/2005/8/layout/hierarchy4"/>
    <dgm:cxn modelId="{12732B53-19D6-4DE3-A61B-477105BB0BA2}" type="presParOf" srcId="{78CDB0CD-9E21-4C0E-A642-979EF0A57785}" destId="{3F4AD737-5C29-4C48-B368-75910140274D}" srcOrd="1" destOrd="0" presId="urn:microsoft.com/office/officeart/2005/8/layout/hierarchy4"/>
    <dgm:cxn modelId="{9504EE62-86A7-4974-9F04-CAF5050D7190}" type="presParOf" srcId="{78CDB0CD-9E21-4C0E-A642-979EF0A57785}" destId="{E1118B29-ABDB-4341-9B3C-3A80EBB33EBB}" srcOrd="2" destOrd="0" presId="urn:microsoft.com/office/officeart/2005/8/layout/hierarchy4"/>
    <dgm:cxn modelId="{FDB1A114-5155-4AA1-983B-2E142E39CA80}" type="presParOf" srcId="{E1118B29-ABDB-4341-9B3C-3A80EBB33EBB}" destId="{46C496AA-C525-4F01-A03F-03F4A60D9FD7}" srcOrd="0" destOrd="0" presId="urn:microsoft.com/office/officeart/2005/8/layout/hierarchy4"/>
    <dgm:cxn modelId="{FA8CC672-33F5-48EC-A16F-A09CB82F02CB}" type="presParOf" srcId="{46C496AA-C525-4F01-A03F-03F4A60D9FD7}" destId="{14611A2B-767B-4E4B-B9C1-A9DF36CD909B}" srcOrd="0" destOrd="0" presId="urn:microsoft.com/office/officeart/2005/8/layout/hierarchy4"/>
    <dgm:cxn modelId="{34107ECA-D5DA-4411-A366-60A1963766F6}" type="presParOf" srcId="{46C496AA-C525-4F01-A03F-03F4A60D9FD7}" destId="{93BAA3A6-FB9C-4E62-B0C4-C32A4B4C31F9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手冊 </a:t>
          </a:r>
          <a:endParaRPr lang="en-US" altLang="zh-TW" sz="1800" b="1" dirty="0" smtClean="0">
            <a:solidFill>
              <a:srgbClr val="FFFF00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 custScaleX="108691" custLinFactNeighborX="0" custLinFactNeighborY="-9586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X="108585" custScaleY="83592" custLinFactNeighborX="34055" custLinFactNeighborY="-31191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0" custFlipHor="1" custScaleX="3992" custScaleY="5343" custLinFactX="100000" custLinFactY="-100000" custLinFactNeighborX="191203" custLinFactNeighborY="-167775"/>
      <dgm:spPr/>
    </dgm:pt>
  </dgm:ptLst>
  <dgm:cxnLst>
    <dgm:cxn modelId="{A30C59F0-2E01-470D-BD0A-B023C4DC13DF}" type="presOf" srcId="{3CF7EB20-C397-4A88-880D-3F215D7F9EEF}" destId="{1B837A30-6E8B-43DE-867C-3442812939C1}" srcOrd="0" destOrd="0" presId="urn:microsoft.com/office/officeart/2005/8/layout/bList2#1"/>
    <dgm:cxn modelId="{08DA1151-09F5-41E4-9A34-62D3D4A38861}" type="presOf" srcId="{8E85B550-3702-40D9-A427-07AF6FCFAC24}" destId="{A35310C1-D341-4080-BAC2-F1991AC5AD34}" srcOrd="0" destOrd="0" presId="urn:microsoft.com/office/officeart/2005/8/layout/bList2#1"/>
    <dgm:cxn modelId="{BEFAF1A5-7467-493E-AD48-133F47AED45D}" type="presOf" srcId="{3CF7EB20-C397-4A88-880D-3F215D7F9EEF}" destId="{E9A83FCE-84E4-48F4-9525-F9B997E206DE}" srcOrd="1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02D8E8E6-EBB8-44EA-A692-3FBAD0BBEC09}" type="presParOf" srcId="{A35310C1-D341-4080-BAC2-F1991AC5AD34}" destId="{91B1B8B2-4071-4BB8-B7DA-3D6A1216383E}" srcOrd="0" destOrd="0" presId="urn:microsoft.com/office/officeart/2005/8/layout/bList2#1"/>
    <dgm:cxn modelId="{2D6B882A-4EFF-4ABB-823A-92C6D9F359C0}" type="presParOf" srcId="{91B1B8B2-4071-4BB8-B7DA-3D6A1216383E}" destId="{B848A202-CF9D-4C10-8601-0750009DA951}" srcOrd="0" destOrd="0" presId="urn:microsoft.com/office/officeart/2005/8/layout/bList2#1"/>
    <dgm:cxn modelId="{DB60ADA6-B9CF-47F4-BB22-5AA291892AD3}" type="presParOf" srcId="{91B1B8B2-4071-4BB8-B7DA-3D6A1216383E}" destId="{1B837A30-6E8B-43DE-867C-3442812939C1}" srcOrd="1" destOrd="0" presId="urn:microsoft.com/office/officeart/2005/8/layout/bList2#1"/>
    <dgm:cxn modelId="{0BA6EAFD-4DB0-4DF3-A67F-42B971D6ED5B}" type="presParOf" srcId="{91B1B8B2-4071-4BB8-B7DA-3D6A1216383E}" destId="{E9A83FCE-84E4-48F4-9525-F9B997E206DE}" srcOrd="2" destOrd="0" presId="urn:microsoft.com/office/officeart/2005/8/layout/bList2#1"/>
    <dgm:cxn modelId="{DDEFE33E-4657-425E-84C3-757FDBDDEADB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 marL="185738" indent="-185738"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新住民子女教育資訊網</a:t>
          </a:r>
          <a:endParaRPr lang="en-US" altLang="zh-TW" sz="1800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 custScaleX="108691" custLinFactNeighborX="0" custLinFactNeighborY="-9586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X="108585" custScaleY="85589" custLinFactNeighborX="34055" custLinFactNeighborY="-31191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0" custFlipHor="1" custScaleX="3992" custScaleY="5343" custLinFactX="100000" custLinFactY="-100000" custLinFactNeighborX="191203" custLinFactNeighborY="-167775"/>
      <dgm:spPr/>
    </dgm:pt>
  </dgm:ptLst>
  <dgm:cxnLst>
    <dgm:cxn modelId="{9DEB3C75-C187-44D3-AE88-87A8AD4634CE}" type="presOf" srcId="{8E85B550-3702-40D9-A427-07AF6FCFAC24}" destId="{A35310C1-D341-4080-BAC2-F1991AC5AD34}" srcOrd="0" destOrd="0" presId="urn:microsoft.com/office/officeart/2005/8/layout/bList2#1"/>
    <dgm:cxn modelId="{5B9A9B87-1056-46B2-B973-154CBDCCF37C}" type="presOf" srcId="{3CF7EB20-C397-4A88-880D-3F215D7F9EEF}" destId="{E9A83FCE-84E4-48F4-9525-F9B997E206DE}" srcOrd="1" destOrd="0" presId="urn:microsoft.com/office/officeart/2005/8/layout/bList2#1"/>
    <dgm:cxn modelId="{975B9024-995D-41D1-88FD-782BD6C3BBB6}" type="presOf" srcId="{3CF7EB20-C397-4A88-880D-3F215D7F9EEF}" destId="{1B837A30-6E8B-43DE-867C-3442812939C1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339B05ED-3C7B-4406-AED8-E72B14029BC1}" type="presParOf" srcId="{A35310C1-D341-4080-BAC2-F1991AC5AD34}" destId="{91B1B8B2-4071-4BB8-B7DA-3D6A1216383E}" srcOrd="0" destOrd="0" presId="urn:microsoft.com/office/officeart/2005/8/layout/bList2#1"/>
    <dgm:cxn modelId="{B78E0873-92B3-46E9-AC34-ABC3CD92573F}" type="presParOf" srcId="{91B1B8B2-4071-4BB8-B7DA-3D6A1216383E}" destId="{B848A202-CF9D-4C10-8601-0750009DA951}" srcOrd="0" destOrd="0" presId="urn:microsoft.com/office/officeart/2005/8/layout/bList2#1"/>
    <dgm:cxn modelId="{48A29D31-AEE9-458C-989E-57E7275A2005}" type="presParOf" srcId="{91B1B8B2-4071-4BB8-B7DA-3D6A1216383E}" destId="{1B837A30-6E8B-43DE-867C-3442812939C1}" srcOrd="1" destOrd="0" presId="urn:microsoft.com/office/officeart/2005/8/layout/bList2#1"/>
    <dgm:cxn modelId="{2E3C925F-476A-4636-8213-B2645D58DA65}" type="presParOf" srcId="{91B1B8B2-4071-4BB8-B7DA-3D6A1216383E}" destId="{E9A83FCE-84E4-48F4-9525-F9B997E206DE}" srcOrd="2" destOrd="0" presId="urn:microsoft.com/office/officeart/2005/8/layout/bList2#1"/>
    <dgm:cxn modelId="{8DCB0C57-93C0-4F23-9BBC-0159D431392D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DD9E4B-77D6-40EA-BCCC-4874D6074DFE}" type="doc">
      <dgm:prSet loTypeId="urn:microsoft.com/office/officeart/2005/8/layout/cycle6" loCatId="cycle" qsTypeId="urn:microsoft.com/office/officeart/2005/8/quickstyle/simple1#3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2BCC0CAC-D7E7-4970-AB78-731692792365}">
      <dgm:prSet phldrT="[文字]" custT="1"/>
      <dgm:spPr>
        <a:solidFill>
          <a:srgbClr val="FFFF00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素養導向</a:t>
          </a:r>
        </a:p>
      </dgm:t>
    </dgm:pt>
    <dgm:pt modelId="{CDB24D28-3A16-4CF8-A187-BB25E254E46A}" type="parTrans" cxnId="{06A69079-56E0-42FB-A97E-DA49EFA53EDF}">
      <dgm:prSet/>
      <dgm:spPr/>
      <dgm:t>
        <a:bodyPr/>
        <a:lstStyle/>
        <a:p>
          <a:endParaRPr lang="zh-TW" altLang="en-US"/>
        </a:p>
      </dgm:t>
    </dgm:pt>
    <dgm:pt modelId="{92152AA2-639A-444C-8D39-958A84DB1990}" type="sibTrans" cxnId="{06A69079-56E0-42FB-A97E-DA49EFA53EDF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AB2EDB3-28AF-45A5-A42D-68C8C052E00A}">
      <dgm:prSet phldrT="[文字]" custT="1"/>
      <dgm:spPr>
        <a:ln w="38100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多元適性</a:t>
          </a:r>
        </a:p>
      </dgm:t>
    </dgm:pt>
    <dgm:pt modelId="{A230113F-057E-481D-9653-5D6A503F49DE}" type="parTrans" cxnId="{19ED4D35-2074-4CCE-BBEA-02EB9BF0F327}">
      <dgm:prSet/>
      <dgm:spPr/>
      <dgm:t>
        <a:bodyPr/>
        <a:lstStyle/>
        <a:p>
          <a:endParaRPr lang="zh-TW" altLang="en-US"/>
        </a:p>
      </dgm:t>
    </dgm:pt>
    <dgm:pt modelId="{DF0AC922-2C11-4E62-AD05-110195B8C28A}" type="sibTrans" cxnId="{19ED4D35-2074-4CCE-BBEA-02EB9BF0F327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11320812-6503-441E-879E-13341694427E}">
      <dgm:prSet phldrT="[文字]" custT="1"/>
      <dgm:spPr>
        <a:solidFill>
          <a:srgbClr val="ED7D31"/>
        </a:solidFill>
        <a:ln w="28575">
          <a:solidFill>
            <a:srgbClr val="C00000"/>
          </a:solidFill>
        </a:ln>
      </dgm:spPr>
      <dgm:t>
        <a:bodyPr/>
        <a:lstStyle/>
        <a:p>
          <a:r>
            <a:rPr lang="zh-TW" altLang="en-US" sz="3200" b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連貫統整</a:t>
          </a:r>
        </a:p>
      </dgm:t>
    </dgm:pt>
    <dgm:pt modelId="{B94B57DA-5233-4C91-B37C-DA36AFFFF234}" type="parTrans" cxnId="{D0513952-2AEA-42BD-929A-3CF7682098E6}">
      <dgm:prSet/>
      <dgm:spPr/>
      <dgm:t>
        <a:bodyPr/>
        <a:lstStyle/>
        <a:p>
          <a:endParaRPr lang="zh-TW" altLang="en-US"/>
        </a:p>
      </dgm:t>
    </dgm:pt>
    <dgm:pt modelId="{996D5AF9-97C7-47C9-96C2-64410583F2E6}" type="sibTrans" cxnId="{D0513952-2AEA-42BD-929A-3CF7682098E6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403D9C47-D833-4004-AABE-BD01E43A4962}">
      <dgm:prSet phldrT="[文字]" custT="1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配套整合</a:t>
          </a:r>
        </a:p>
      </dgm:t>
    </dgm:pt>
    <dgm:pt modelId="{36955FE2-BDFA-41C9-8C37-54CCF216EA83}" type="parTrans" cxnId="{BF3D63B0-7444-48FB-9B0E-F07F9B4868F0}">
      <dgm:prSet/>
      <dgm:spPr/>
      <dgm:t>
        <a:bodyPr/>
        <a:lstStyle/>
        <a:p>
          <a:endParaRPr lang="zh-TW" altLang="en-US"/>
        </a:p>
      </dgm:t>
    </dgm:pt>
    <dgm:pt modelId="{D5271E6C-6569-4BA8-877E-2B14038D8612}" type="sibTrans" cxnId="{BF3D63B0-7444-48FB-9B0E-F07F9B4868F0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61EDC155-5360-4CA4-806D-D8C6FB3B2857}">
      <dgm:prSet phldrT="[文字]" custT="1"/>
      <dgm:spPr/>
      <dgm:t>
        <a:bodyPr/>
        <a:lstStyle/>
        <a:p>
          <a:r>
            <a:rPr lang="zh-TW" altLang="en-US" sz="3200" b="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彈性活力</a:t>
          </a:r>
        </a:p>
      </dgm:t>
    </dgm:pt>
    <dgm:pt modelId="{E7969807-8FF3-413E-8D75-0D90F2FC8CAB}" type="sibTrans" cxnId="{E980B247-E9D3-454D-8132-C5033ABFF068}">
      <dgm:prSet/>
      <dgm:spPr/>
      <dgm:t>
        <a:bodyPr/>
        <a:lstStyle/>
        <a:p>
          <a:endParaRPr lang="zh-TW" altLang="en-US">
            <a:latin typeface="標楷體" pitchFamily="65" charset="-120"/>
            <a:ea typeface="標楷體" pitchFamily="65" charset="-120"/>
          </a:endParaRPr>
        </a:p>
      </dgm:t>
    </dgm:pt>
    <dgm:pt modelId="{22593FFA-88A8-44A3-A04D-AE8CFC2567D9}" type="parTrans" cxnId="{E980B247-E9D3-454D-8132-C5033ABFF068}">
      <dgm:prSet/>
      <dgm:spPr/>
      <dgm:t>
        <a:bodyPr/>
        <a:lstStyle/>
        <a:p>
          <a:endParaRPr lang="zh-TW" altLang="en-US"/>
        </a:p>
      </dgm:t>
    </dgm:pt>
    <dgm:pt modelId="{AE477167-8651-4BAD-BED5-3E43C2D01E7D}" type="pres">
      <dgm:prSet presAssocID="{C7DD9E4B-77D6-40EA-BCCC-4874D6074DF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FA76436-0714-40A9-BFE4-71D927E2F895}" type="pres">
      <dgm:prSet presAssocID="{2BCC0CAC-D7E7-4970-AB78-731692792365}" presName="node" presStyleLbl="node1" presStyleIdx="0" presStyleCnt="5" custScaleX="132479" custRadScaleRad="100228" custRadScaleInc="-103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931809-C88C-46FB-97FA-03D0915DB6F3}" type="pres">
      <dgm:prSet presAssocID="{2BCC0CAC-D7E7-4970-AB78-731692792365}" presName="spNode" presStyleCnt="0"/>
      <dgm:spPr/>
    </dgm:pt>
    <dgm:pt modelId="{8E78EEC7-8339-4245-AE14-50F6EA9EAEB0}" type="pres">
      <dgm:prSet presAssocID="{92152AA2-639A-444C-8D39-958A84DB1990}" presName="sibTrans" presStyleLbl="sibTrans1D1" presStyleIdx="0" presStyleCnt="5"/>
      <dgm:spPr/>
      <dgm:t>
        <a:bodyPr/>
        <a:lstStyle/>
        <a:p>
          <a:endParaRPr lang="zh-TW" altLang="en-US"/>
        </a:p>
      </dgm:t>
    </dgm:pt>
    <dgm:pt modelId="{79125D34-94AF-44A6-BADF-7753F4A6D10A}" type="pres">
      <dgm:prSet presAssocID="{61EDC155-5360-4CA4-806D-D8C6FB3B2857}" presName="node" presStyleLbl="node1" presStyleIdx="1" presStyleCnt="5" custScaleX="119208" custScaleY="100000" custRadScaleRad="103531" custRadScaleInc="-3433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59F6153-CC25-4878-A559-34B03E7E470C}" type="pres">
      <dgm:prSet presAssocID="{61EDC155-5360-4CA4-806D-D8C6FB3B2857}" presName="spNode" presStyleCnt="0"/>
      <dgm:spPr/>
    </dgm:pt>
    <dgm:pt modelId="{EF7D8736-F10C-4F96-8413-249B49891B2E}" type="pres">
      <dgm:prSet presAssocID="{E7969807-8FF3-413E-8D75-0D90F2FC8CAB}" presName="sibTrans" presStyleLbl="sibTrans1D1" presStyleIdx="1" presStyleCnt="5"/>
      <dgm:spPr/>
      <dgm:t>
        <a:bodyPr/>
        <a:lstStyle/>
        <a:p>
          <a:endParaRPr lang="zh-TW" altLang="en-US"/>
        </a:p>
      </dgm:t>
    </dgm:pt>
    <dgm:pt modelId="{D7EAB9C6-C45F-4D48-B1CC-4A0FF9D6906E}" type="pres">
      <dgm:prSet presAssocID="{6AB2EDB3-28AF-45A5-A42D-68C8C052E00A}" presName="node" presStyleLbl="node1" presStyleIdx="2" presStyleCnt="5" custScaleX="135473" custScaleY="87423" custRadScaleRad="84709" custRadScaleInc="-825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2164AEA-5017-4518-88E2-F079E99BD046}" type="pres">
      <dgm:prSet presAssocID="{6AB2EDB3-28AF-45A5-A42D-68C8C052E00A}" presName="spNode" presStyleCnt="0"/>
      <dgm:spPr/>
    </dgm:pt>
    <dgm:pt modelId="{AC5E532D-E9A8-4E51-8C37-264AA576B324}" type="pres">
      <dgm:prSet presAssocID="{DF0AC922-2C11-4E62-AD05-110195B8C28A}" presName="sibTrans" presStyleLbl="sibTrans1D1" presStyleIdx="2" presStyleCnt="5"/>
      <dgm:spPr/>
      <dgm:t>
        <a:bodyPr/>
        <a:lstStyle/>
        <a:p>
          <a:endParaRPr lang="zh-TW" altLang="en-US"/>
        </a:p>
      </dgm:t>
    </dgm:pt>
    <dgm:pt modelId="{8ABF3B8D-0461-4746-B6F8-993FB7EA6B3C}" type="pres">
      <dgm:prSet presAssocID="{11320812-6503-441E-879E-13341694427E}" presName="node" presStyleLbl="node1" presStyleIdx="3" presStyleCnt="5" custScaleX="140598" custScaleY="87632" custRadScaleRad="93816" custRadScaleInc="9957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C098AC-DC82-49C3-B090-4F37775428B4}" type="pres">
      <dgm:prSet presAssocID="{11320812-6503-441E-879E-13341694427E}" presName="spNode" presStyleCnt="0"/>
      <dgm:spPr/>
    </dgm:pt>
    <dgm:pt modelId="{8412900E-D6C5-4453-BE45-A6AE4056D28A}" type="pres">
      <dgm:prSet presAssocID="{996D5AF9-97C7-47C9-96C2-64410583F2E6}" presName="sibTrans" presStyleLbl="sibTrans1D1" presStyleIdx="3" presStyleCnt="5"/>
      <dgm:spPr/>
      <dgm:t>
        <a:bodyPr/>
        <a:lstStyle/>
        <a:p>
          <a:endParaRPr lang="zh-TW" altLang="en-US"/>
        </a:p>
      </dgm:t>
    </dgm:pt>
    <dgm:pt modelId="{3CB1B4FD-ADB1-4BBE-93D6-851FAB81D2A0}" type="pres">
      <dgm:prSet presAssocID="{403D9C47-D833-4004-AABE-BD01E43A4962}" presName="node" presStyleLbl="node1" presStyleIdx="4" presStyleCnt="5" custScaleX="132479" custRadScaleRad="112639" custRadScaleInc="307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83DEDF0-C66C-40C8-96CA-69D807E79074}" type="pres">
      <dgm:prSet presAssocID="{403D9C47-D833-4004-AABE-BD01E43A4962}" presName="spNode" presStyleCnt="0"/>
      <dgm:spPr/>
    </dgm:pt>
    <dgm:pt modelId="{BE1EE3AD-6C86-43EE-BE46-EEAD2F8AC26F}" type="pres">
      <dgm:prSet presAssocID="{D5271E6C-6569-4BA8-877E-2B14038D8612}" presName="sibTrans" presStyleLbl="sibTrans1D1" presStyleIdx="4" presStyleCnt="5"/>
      <dgm:spPr/>
      <dgm:t>
        <a:bodyPr/>
        <a:lstStyle/>
        <a:p>
          <a:endParaRPr lang="zh-TW" altLang="en-US"/>
        </a:p>
      </dgm:t>
    </dgm:pt>
  </dgm:ptLst>
  <dgm:cxnLst>
    <dgm:cxn modelId="{7424AB32-E171-480F-80B4-BFF1C6DA64E2}" type="presOf" srcId="{403D9C47-D833-4004-AABE-BD01E43A4962}" destId="{3CB1B4FD-ADB1-4BBE-93D6-851FAB81D2A0}" srcOrd="0" destOrd="0" presId="urn:microsoft.com/office/officeart/2005/8/layout/cycle6"/>
    <dgm:cxn modelId="{3CE55D68-D9B5-4793-B062-21D5479E99BB}" type="presOf" srcId="{61EDC155-5360-4CA4-806D-D8C6FB3B2857}" destId="{79125D34-94AF-44A6-BADF-7753F4A6D10A}" srcOrd="0" destOrd="0" presId="urn:microsoft.com/office/officeart/2005/8/layout/cycle6"/>
    <dgm:cxn modelId="{E980B247-E9D3-454D-8132-C5033ABFF068}" srcId="{C7DD9E4B-77D6-40EA-BCCC-4874D6074DFE}" destId="{61EDC155-5360-4CA4-806D-D8C6FB3B2857}" srcOrd="1" destOrd="0" parTransId="{22593FFA-88A8-44A3-A04D-AE8CFC2567D9}" sibTransId="{E7969807-8FF3-413E-8D75-0D90F2FC8CAB}"/>
    <dgm:cxn modelId="{06A69079-56E0-42FB-A97E-DA49EFA53EDF}" srcId="{C7DD9E4B-77D6-40EA-BCCC-4874D6074DFE}" destId="{2BCC0CAC-D7E7-4970-AB78-731692792365}" srcOrd="0" destOrd="0" parTransId="{CDB24D28-3A16-4CF8-A187-BB25E254E46A}" sibTransId="{92152AA2-639A-444C-8D39-958A84DB1990}"/>
    <dgm:cxn modelId="{BC72D6C3-39EB-4450-A64D-6674EF1D2B63}" type="presOf" srcId="{92152AA2-639A-444C-8D39-958A84DB1990}" destId="{8E78EEC7-8339-4245-AE14-50F6EA9EAEB0}" srcOrd="0" destOrd="0" presId="urn:microsoft.com/office/officeart/2005/8/layout/cycle6"/>
    <dgm:cxn modelId="{54EAE033-8EF9-452C-85F5-9550FECEE679}" type="presOf" srcId="{996D5AF9-97C7-47C9-96C2-64410583F2E6}" destId="{8412900E-D6C5-4453-BE45-A6AE4056D28A}" srcOrd="0" destOrd="0" presId="urn:microsoft.com/office/officeart/2005/8/layout/cycle6"/>
    <dgm:cxn modelId="{345734AE-0E1D-4404-96D3-5B0D22B67844}" type="presOf" srcId="{D5271E6C-6569-4BA8-877E-2B14038D8612}" destId="{BE1EE3AD-6C86-43EE-BE46-EEAD2F8AC26F}" srcOrd="0" destOrd="0" presId="urn:microsoft.com/office/officeart/2005/8/layout/cycle6"/>
    <dgm:cxn modelId="{EEC29556-870C-4BF0-8970-775028F4DE44}" type="presOf" srcId="{C7DD9E4B-77D6-40EA-BCCC-4874D6074DFE}" destId="{AE477167-8651-4BAD-BED5-3E43C2D01E7D}" srcOrd="0" destOrd="0" presId="urn:microsoft.com/office/officeart/2005/8/layout/cycle6"/>
    <dgm:cxn modelId="{EF3AFAC9-F59A-4489-8ED7-9A6CFCCEE99C}" type="presOf" srcId="{DF0AC922-2C11-4E62-AD05-110195B8C28A}" destId="{AC5E532D-E9A8-4E51-8C37-264AA576B324}" srcOrd="0" destOrd="0" presId="urn:microsoft.com/office/officeart/2005/8/layout/cycle6"/>
    <dgm:cxn modelId="{D0513952-2AEA-42BD-929A-3CF7682098E6}" srcId="{C7DD9E4B-77D6-40EA-BCCC-4874D6074DFE}" destId="{11320812-6503-441E-879E-13341694427E}" srcOrd="3" destOrd="0" parTransId="{B94B57DA-5233-4C91-B37C-DA36AFFFF234}" sibTransId="{996D5AF9-97C7-47C9-96C2-64410583F2E6}"/>
    <dgm:cxn modelId="{2866B223-6345-48C1-9BEF-965DD1B2F3E3}" type="presOf" srcId="{11320812-6503-441E-879E-13341694427E}" destId="{8ABF3B8D-0461-4746-B6F8-993FB7EA6B3C}" srcOrd="0" destOrd="0" presId="urn:microsoft.com/office/officeart/2005/8/layout/cycle6"/>
    <dgm:cxn modelId="{CC0ED3E3-7046-457B-8844-F0DE95469FB0}" type="presOf" srcId="{2BCC0CAC-D7E7-4970-AB78-731692792365}" destId="{5FA76436-0714-40A9-BFE4-71D927E2F895}" srcOrd="0" destOrd="0" presId="urn:microsoft.com/office/officeart/2005/8/layout/cycle6"/>
    <dgm:cxn modelId="{BF3D63B0-7444-48FB-9B0E-F07F9B4868F0}" srcId="{C7DD9E4B-77D6-40EA-BCCC-4874D6074DFE}" destId="{403D9C47-D833-4004-AABE-BD01E43A4962}" srcOrd="4" destOrd="0" parTransId="{36955FE2-BDFA-41C9-8C37-54CCF216EA83}" sibTransId="{D5271E6C-6569-4BA8-877E-2B14038D8612}"/>
    <dgm:cxn modelId="{66201291-7CAF-4EB5-B985-60AC367F9649}" type="presOf" srcId="{E7969807-8FF3-413E-8D75-0D90F2FC8CAB}" destId="{EF7D8736-F10C-4F96-8413-249B49891B2E}" srcOrd="0" destOrd="0" presId="urn:microsoft.com/office/officeart/2005/8/layout/cycle6"/>
    <dgm:cxn modelId="{19ED4D35-2074-4CCE-BBEA-02EB9BF0F327}" srcId="{C7DD9E4B-77D6-40EA-BCCC-4874D6074DFE}" destId="{6AB2EDB3-28AF-45A5-A42D-68C8C052E00A}" srcOrd="2" destOrd="0" parTransId="{A230113F-057E-481D-9653-5D6A503F49DE}" sibTransId="{DF0AC922-2C11-4E62-AD05-110195B8C28A}"/>
    <dgm:cxn modelId="{E32EBDA8-BAAF-4D2C-BD97-D8CCBF8A6135}" type="presOf" srcId="{6AB2EDB3-28AF-45A5-A42D-68C8C052E00A}" destId="{D7EAB9C6-C45F-4D48-B1CC-4A0FF9D6906E}" srcOrd="0" destOrd="0" presId="urn:microsoft.com/office/officeart/2005/8/layout/cycle6"/>
    <dgm:cxn modelId="{36273F7C-4686-4F3A-A2ED-CC1EF7A139E3}" type="presParOf" srcId="{AE477167-8651-4BAD-BED5-3E43C2D01E7D}" destId="{5FA76436-0714-40A9-BFE4-71D927E2F895}" srcOrd="0" destOrd="0" presId="urn:microsoft.com/office/officeart/2005/8/layout/cycle6"/>
    <dgm:cxn modelId="{6FAB6E28-CC8F-4D06-BAF2-9BD669E97463}" type="presParOf" srcId="{AE477167-8651-4BAD-BED5-3E43C2D01E7D}" destId="{B1931809-C88C-46FB-97FA-03D0915DB6F3}" srcOrd="1" destOrd="0" presId="urn:microsoft.com/office/officeart/2005/8/layout/cycle6"/>
    <dgm:cxn modelId="{EEFFF936-89CB-41D8-AE21-9D743E85CC74}" type="presParOf" srcId="{AE477167-8651-4BAD-BED5-3E43C2D01E7D}" destId="{8E78EEC7-8339-4245-AE14-50F6EA9EAEB0}" srcOrd="2" destOrd="0" presId="urn:microsoft.com/office/officeart/2005/8/layout/cycle6"/>
    <dgm:cxn modelId="{68C9DBFE-C611-45C2-8687-F70CB7F80B45}" type="presParOf" srcId="{AE477167-8651-4BAD-BED5-3E43C2D01E7D}" destId="{79125D34-94AF-44A6-BADF-7753F4A6D10A}" srcOrd="3" destOrd="0" presId="urn:microsoft.com/office/officeart/2005/8/layout/cycle6"/>
    <dgm:cxn modelId="{7DFE9B4E-5073-45D4-BA4D-D85AA34DB88B}" type="presParOf" srcId="{AE477167-8651-4BAD-BED5-3E43C2D01E7D}" destId="{759F6153-CC25-4878-A559-34B03E7E470C}" srcOrd="4" destOrd="0" presId="urn:microsoft.com/office/officeart/2005/8/layout/cycle6"/>
    <dgm:cxn modelId="{23D72B4E-475F-4455-84EC-C4CCD29223AA}" type="presParOf" srcId="{AE477167-8651-4BAD-BED5-3E43C2D01E7D}" destId="{EF7D8736-F10C-4F96-8413-249B49891B2E}" srcOrd="5" destOrd="0" presId="urn:microsoft.com/office/officeart/2005/8/layout/cycle6"/>
    <dgm:cxn modelId="{20FBAF3B-8384-4742-96F4-9E26BCDC3835}" type="presParOf" srcId="{AE477167-8651-4BAD-BED5-3E43C2D01E7D}" destId="{D7EAB9C6-C45F-4D48-B1CC-4A0FF9D6906E}" srcOrd="6" destOrd="0" presId="urn:microsoft.com/office/officeart/2005/8/layout/cycle6"/>
    <dgm:cxn modelId="{D8F896D5-BD07-4D95-AC82-E8B4C428043D}" type="presParOf" srcId="{AE477167-8651-4BAD-BED5-3E43C2D01E7D}" destId="{72164AEA-5017-4518-88E2-F079E99BD046}" srcOrd="7" destOrd="0" presId="urn:microsoft.com/office/officeart/2005/8/layout/cycle6"/>
    <dgm:cxn modelId="{CFAC10B7-44B7-40A0-80A0-15A6724C89B1}" type="presParOf" srcId="{AE477167-8651-4BAD-BED5-3E43C2D01E7D}" destId="{AC5E532D-E9A8-4E51-8C37-264AA576B324}" srcOrd="8" destOrd="0" presId="urn:microsoft.com/office/officeart/2005/8/layout/cycle6"/>
    <dgm:cxn modelId="{19E6864B-BB02-44C4-B18D-CB37FD0A1E0D}" type="presParOf" srcId="{AE477167-8651-4BAD-BED5-3E43C2D01E7D}" destId="{8ABF3B8D-0461-4746-B6F8-993FB7EA6B3C}" srcOrd="9" destOrd="0" presId="urn:microsoft.com/office/officeart/2005/8/layout/cycle6"/>
    <dgm:cxn modelId="{047F51AD-85B0-4BAC-A1CD-B3A025E7E0A5}" type="presParOf" srcId="{AE477167-8651-4BAD-BED5-3E43C2D01E7D}" destId="{6AC098AC-DC82-49C3-B090-4F37775428B4}" srcOrd="10" destOrd="0" presId="urn:microsoft.com/office/officeart/2005/8/layout/cycle6"/>
    <dgm:cxn modelId="{D242340C-009B-4487-BEE3-C052E3471669}" type="presParOf" srcId="{AE477167-8651-4BAD-BED5-3E43C2D01E7D}" destId="{8412900E-D6C5-4453-BE45-A6AE4056D28A}" srcOrd="11" destOrd="0" presId="urn:microsoft.com/office/officeart/2005/8/layout/cycle6"/>
    <dgm:cxn modelId="{5DF5DCA8-CCBA-4EB9-A47D-C7C335E5F9A3}" type="presParOf" srcId="{AE477167-8651-4BAD-BED5-3E43C2D01E7D}" destId="{3CB1B4FD-ADB1-4BBE-93D6-851FAB81D2A0}" srcOrd="12" destOrd="0" presId="urn:microsoft.com/office/officeart/2005/8/layout/cycle6"/>
    <dgm:cxn modelId="{86EFC40F-11F7-4B90-8D5B-CCE1A6B7610B}" type="presParOf" srcId="{AE477167-8651-4BAD-BED5-3E43C2D01E7D}" destId="{D83DEDF0-C66C-40C8-96CA-69D807E79074}" srcOrd="13" destOrd="0" presId="urn:microsoft.com/office/officeart/2005/8/layout/cycle6"/>
    <dgm:cxn modelId="{CE7D6904-55CD-4699-8CD4-0E4EE2C72A67}" type="presParOf" srcId="{AE477167-8651-4BAD-BED5-3E43C2D01E7D}" destId="{BE1EE3AD-6C86-43EE-BE46-EEAD2F8AC26F}" srcOrd="14" destOrd="0" presId="urn:microsoft.com/office/officeart/2005/8/layout/cycle6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5F1EA8-9680-437A-BE6B-3E5BD055DA41}" type="doc">
      <dgm:prSet loTypeId="urn:microsoft.com/office/officeart/2005/8/layout/hierarchy6" loCatId="hierarchy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A8500810-9EE8-49EF-9AA5-344A75E210B5}">
      <dgm:prSet phldrT="[文字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itchFamily="18" charset="0"/>
            </a:rPr>
            <a:t>國民中小學</a:t>
          </a:r>
          <a:endParaRPr lang="zh-TW" altLang="en-US" sz="32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63116AA-08B1-4676-97E1-625BD9D2512C}" type="par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33B3E-CCBB-4909-AE8A-C26654693FA9}" type="sibTrans" cxnId="{4C8AEBF6-E637-4EF6-AD5B-F299999EAEA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DC16F9-C6EC-480A-B686-BC25AD0E094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</a:p>
      </dgm:t>
    </dgm:pt>
    <dgm:pt modelId="{0F715909-E436-46F5-BB8E-3D36CCA5A091}" type="par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23AB4-9184-415B-ACDE-1D1B2744BFFB}" type="sibTrans" cxnId="{87EB0CA6-6A6A-49C9-93BA-9C6B60CA990F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C8AEDC3-014C-4961-945C-F635A541BE21}">
      <dgm:prSet phldrT="[文字]" custT="1"/>
      <dgm:spPr>
        <a:solidFill>
          <a:schemeClr val="accent2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八大領域</a:t>
          </a:r>
        </a:p>
      </dgm:t>
    </dgm:pt>
    <dgm:pt modelId="{A6719D78-B3F8-47B1-A613-12AC3E245E83}" type="par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7FBDE3-D9AA-4AF6-9FBE-A19AA6C6CE0B}" type="sibTrans" cxnId="{C105895A-3973-4966-9823-BAC29C9D937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DAD31E-E446-41ED-8DAE-192D1B67D357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24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4DD9C845-7120-4FB1-A592-04B0EFD25256}" type="par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253E514-87A1-42E9-B9BD-097A12C92386}" type="sibTrans" cxnId="{ADA3C104-BA42-443D-A3B2-8297296DDA86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870C06-61C0-4FA7-9A80-CF74F1E7AF9F}">
      <dgm:prSet phldrT="[文字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pPr marL="180975" indent="-180975"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統整性主題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專題</a:t>
          </a:r>
          <a:r>
            <a:rPr lang="en-US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議題探究課程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社團活動與技藝課程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3.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特殊需求領域課程</a:t>
          </a:r>
          <a:endParaRPr lang="en-US" altLang="zh-TW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algn="l">
            <a:spcAft>
              <a:spcPts val="0"/>
            </a:spcAft>
          </a:pPr>
          <a:r>
            <a:rPr lang="en-US" alt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4.</a:t>
          </a:r>
          <a:r>
            <a:rPr lang="zh-TW" sz="1800" b="1" dirty="0">
              <a:solidFill>
                <a:schemeClr val="tx1">
                  <a:lumMod val="75000"/>
                  <a:lumOff val="2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其他類課程</a:t>
          </a:r>
          <a:endParaRPr lang="zh-TW" altLang="en-US" sz="1800" b="1" dirty="0">
            <a:solidFill>
              <a:schemeClr val="tx1">
                <a:lumMod val="75000"/>
                <a:lumOff val="2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06363B4-1CBD-408D-90DC-065778E5FCB5}" type="par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664696F-3D9D-4376-9946-62E94D6AC791}" type="sibTrans" cxnId="{BE674D09-F005-4415-B0FB-3E2B178566CB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EA1F9BC-3330-4079-A901-0C4B0B1A4A20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教育階段</a:t>
          </a:r>
        </a:p>
      </dgm:t>
    </dgm:pt>
    <dgm:pt modelId="{5E2347F0-E3E3-436E-B79A-EDD91562C780}" type="par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FDCF4EC-E099-4953-8900-79C2F1480ABA}" type="sibTrans" cxnId="{0A3E2D3F-85A5-4A41-A09E-C553A68FCBD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0685B2A-A6EE-4817-9F7E-8B3CB3D3F296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課程類型</a:t>
          </a:r>
        </a:p>
      </dgm:t>
    </dgm:pt>
    <dgm:pt modelId="{5807539C-3C7F-4069-A54B-E06BD60F236B}" type="par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214C0C2-9E2B-4FFB-B80C-6C78DA585CE0}" type="sibTrans" cxnId="{742AB0FF-2214-4B2A-AE50-FC4A1A3284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43BDE1D-B32D-453E-9C46-1E356110C225}">
      <dgm:prSet phldrT="[文字]" custT="1"/>
      <dgm:spPr>
        <a:solidFill>
          <a:schemeClr val="bg1">
            <a:lumMod val="95000"/>
          </a:schemeClr>
        </a:solidFill>
      </dgm:spPr>
      <dgm:t>
        <a:bodyPr/>
        <a:lstStyle/>
        <a:p>
          <a:r>
            <a:rPr lang="zh-TW" altLang="en-US" sz="3200" b="1" dirty="0">
              <a:solidFill>
                <a:srgbClr val="FF99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課程內容</a:t>
          </a:r>
        </a:p>
      </dgm:t>
    </dgm:pt>
    <dgm:pt modelId="{0A7F3AD5-C34F-40E1-8840-44C8F4150C9A}" type="par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C7B4839-13E1-4DD7-967C-A377FDEAB78C}" type="sibTrans" cxnId="{B42EA97C-FA61-44CE-99FD-DEE055B30B1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EC44ECE-8FDE-46BF-B68D-B5449B1D2F08}" type="pres">
      <dgm:prSet presAssocID="{F45F1EA8-9680-437A-BE6B-3E5BD055DA41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FB700-B75B-4020-9DE6-4D0252D4B179}" type="pres">
      <dgm:prSet presAssocID="{F45F1EA8-9680-437A-BE6B-3E5BD055DA41}" presName="hierFlow" presStyleCnt="0"/>
      <dgm:spPr/>
    </dgm:pt>
    <dgm:pt modelId="{5887F630-8F8A-42CB-A9CD-0A1399F1F83C}" type="pres">
      <dgm:prSet presAssocID="{F45F1EA8-9680-437A-BE6B-3E5BD055DA41}" presName="firstBuf" presStyleCnt="0"/>
      <dgm:spPr/>
    </dgm:pt>
    <dgm:pt modelId="{4123304E-ADDE-4C96-B4F5-2139CE420F6A}" type="pres">
      <dgm:prSet presAssocID="{F45F1EA8-9680-437A-BE6B-3E5BD055DA41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BD3ACFCE-1A6C-454F-A290-159EE5DE3409}" type="pres">
      <dgm:prSet presAssocID="{A8500810-9EE8-49EF-9AA5-344A75E210B5}" presName="Name14" presStyleCnt="0"/>
      <dgm:spPr/>
    </dgm:pt>
    <dgm:pt modelId="{A0834E09-F94E-4A0B-A9B9-3540E594EA10}" type="pres">
      <dgm:prSet presAssocID="{A8500810-9EE8-49EF-9AA5-344A75E210B5}" presName="level1Shape" presStyleLbl="node0" presStyleIdx="0" presStyleCnt="1" custScaleX="164085" custScaleY="76208" custLinFactNeighborX="-1400" custLinFactNeighborY="8189">
        <dgm:presLayoutVars>
          <dgm:chPref val="3"/>
        </dgm:presLayoutVars>
      </dgm:prSet>
      <dgm:spPr/>
      <dgm:t>
        <a:bodyPr/>
        <a:lstStyle/>
        <a:p>
          <a:endParaRPr lang="zh-TW" altLang="en-US"/>
        </a:p>
      </dgm:t>
    </dgm:pt>
    <dgm:pt modelId="{C228B206-5930-4712-8FA5-62F2FCDE4B20}" type="pres">
      <dgm:prSet presAssocID="{A8500810-9EE8-49EF-9AA5-344A75E210B5}" presName="hierChild2" presStyleCnt="0"/>
      <dgm:spPr/>
    </dgm:pt>
    <dgm:pt modelId="{45C0E22E-070B-413E-B4BE-73A740661682}" type="pres">
      <dgm:prSet presAssocID="{0F715909-E436-46F5-BB8E-3D36CCA5A091}" presName="Name19" presStyleLbl="parChTrans1D2" presStyleIdx="0" presStyleCnt="2"/>
      <dgm:spPr/>
      <dgm:t>
        <a:bodyPr/>
        <a:lstStyle/>
        <a:p>
          <a:endParaRPr lang="zh-TW" altLang="en-US"/>
        </a:p>
      </dgm:t>
    </dgm:pt>
    <dgm:pt modelId="{02CF7F1C-D0ED-4A09-8880-D9D8C9B4C6D8}" type="pres">
      <dgm:prSet presAssocID="{C2DC16F9-C6EC-480A-B686-BC25AD0E0940}" presName="Name21" presStyleCnt="0"/>
      <dgm:spPr/>
    </dgm:pt>
    <dgm:pt modelId="{EDA7E8EE-D5C7-461C-8367-580082AAB01D}" type="pres">
      <dgm:prSet presAssocID="{C2DC16F9-C6EC-480A-B686-BC25AD0E0940}" presName="level2Shape" presStyleLbl="node2" presStyleIdx="0" presStyleCnt="2" custScaleX="146157" custScaleY="55959" custLinFactNeighborX="-1005" custLinFactNeighborY="47832"/>
      <dgm:spPr/>
      <dgm:t>
        <a:bodyPr/>
        <a:lstStyle/>
        <a:p>
          <a:endParaRPr lang="zh-TW" altLang="en-US"/>
        </a:p>
      </dgm:t>
    </dgm:pt>
    <dgm:pt modelId="{8B6FA77D-A3E0-4FAB-9BE1-0B7F79A36F62}" type="pres">
      <dgm:prSet presAssocID="{C2DC16F9-C6EC-480A-B686-BC25AD0E0940}" presName="hierChild3" presStyleCnt="0"/>
      <dgm:spPr/>
    </dgm:pt>
    <dgm:pt modelId="{DFBB11B0-F92D-4C99-9AD7-598E4D51462A}" type="pres">
      <dgm:prSet presAssocID="{A6719D78-B3F8-47B1-A613-12AC3E245E83}" presName="Name19" presStyleLbl="parChTrans1D3" presStyleIdx="0" presStyleCnt="2"/>
      <dgm:spPr/>
      <dgm:t>
        <a:bodyPr/>
        <a:lstStyle/>
        <a:p>
          <a:endParaRPr lang="zh-TW" altLang="en-US"/>
        </a:p>
      </dgm:t>
    </dgm:pt>
    <dgm:pt modelId="{3EB831D3-7437-4EA8-9DC7-D0FD3DA8A511}" type="pres">
      <dgm:prSet presAssocID="{7C8AEDC3-014C-4961-945C-F635A541BE21}" presName="Name21" presStyleCnt="0"/>
      <dgm:spPr/>
    </dgm:pt>
    <dgm:pt modelId="{78A7D40E-02E8-486D-B3CD-A273D4A75CB0}" type="pres">
      <dgm:prSet presAssocID="{7C8AEDC3-014C-4961-945C-F635A541BE21}" presName="level2Shape" presStyleLbl="node3" presStyleIdx="0" presStyleCnt="2" custScaleX="137961" custScaleY="67313" custLinFactNeighborX="-583" custLinFactNeighborY="79063"/>
      <dgm:spPr/>
      <dgm:t>
        <a:bodyPr/>
        <a:lstStyle/>
        <a:p>
          <a:endParaRPr lang="zh-TW" altLang="en-US"/>
        </a:p>
      </dgm:t>
    </dgm:pt>
    <dgm:pt modelId="{82EFB24E-74E7-4E4B-B830-F9E84F0AD40A}" type="pres">
      <dgm:prSet presAssocID="{7C8AEDC3-014C-4961-945C-F635A541BE21}" presName="hierChild3" presStyleCnt="0"/>
      <dgm:spPr/>
    </dgm:pt>
    <dgm:pt modelId="{B480F158-E0B1-4D38-8C83-70B0AFBC669B}" type="pres">
      <dgm:prSet presAssocID="{4DD9C845-7120-4FB1-A592-04B0EFD25256}" presName="Name19" presStyleLbl="parChTrans1D2" presStyleIdx="1" presStyleCnt="2"/>
      <dgm:spPr/>
      <dgm:t>
        <a:bodyPr/>
        <a:lstStyle/>
        <a:p>
          <a:endParaRPr lang="zh-TW" altLang="en-US"/>
        </a:p>
      </dgm:t>
    </dgm:pt>
    <dgm:pt modelId="{592412B3-0FE0-4930-800C-3C134195774D}" type="pres">
      <dgm:prSet presAssocID="{60DAD31E-E446-41ED-8DAE-192D1B67D357}" presName="Name21" presStyleCnt="0"/>
      <dgm:spPr/>
    </dgm:pt>
    <dgm:pt modelId="{100EB76B-CDFE-41EE-A7A2-296328D4BCD6}" type="pres">
      <dgm:prSet presAssocID="{60DAD31E-E446-41ED-8DAE-192D1B67D357}" presName="level2Shape" presStyleLbl="node2" presStyleIdx="1" presStyleCnt="2" custScaleX="143240" custScaleY="50884" custLinFactNeighborX="140" custLinFactNeighborY="47369"/>
      <dgm:spPr/>
      <dgm:t>
        <a:bodyPr/>
        <a:lstStyle/>
        <a:p>
          <a:endParaRPr lang="zh-TW" altLang="en-US"/>
        </a:p>
      </dgm:t>
    </dgm:pt>
    <dgm:pt modelId="{9177FD59-1EFF-4469-A50B-94774B847190}" type="pres">
      <dgm:prSet presAssocID="{60DAD31E-E446-41ED-8DAE-192D1B67D357}" presName="hierChild3" presStyleCnt="0"/>
      <dgm:spPr/>
    </dgm:pt>
    <dgm:pt modelId="{467385A6-D0D7-431A-99D3-AF86122EE20D}" type="pres">
      <dgm:prSet presAssocID="{E06363B4-1CBD-408D-90DC-065778E5FCB5}" presName="Name19" presStyleLbl="parChTrans1D3" presStyleIdx="1" presStyleCnt="2"/>
      <dgm:spPr/>
      <dgm:t>
        <a:bodyPr/>
        <a:lstStyle/>
        <a:p>
          <a:endParaRPr lang="zh-TW" altLang="en-US"/>
        </a:p>
      </dgm:t>
    </dgm:pt>
    <dgm:pt modelId="{DCB0EFAF-8B30-4D77-AA2F-DD06E43F7660}" type="pres">
      <dgm:prSet presAssocID="{4B870C06-61C0-4FA7-9A80-CF74F1E7AF9F}" presName="Name21" presStyleCnt="0"/>
      <dgm:spPr/>
    </dgm:pt>
    <dgm:pt modelId="{E35E7626-07BD-4A70-998E-9EBFAC04375E}" type="pres">
      <dgm:prSet presAssocID="{4B870C06-61C0-4FA7-9A80-CF74F1E7AF9F}" presName="level2Shape" presStyleLbl="node3" presStyleIdx="1" presStyleCnt="2" custScaleX="175337" custScaleY="216353" custLinFactNeighborX="801" custLinFactNeighborY="25940"/>
      <dgm:spPr/>
      <dgm:t>
        <a:bodyPr/>
        <a:lstStyle/>
        <a:p>
          <a:endParaRPr lang="zh-TW" altLang="en-US"/>
        </a:p>
      </dgm:t>
    </dgm:pt>
    <dgm:pt modelId="{BEDE0F7E-6249-4716-B2A1-F80AC27E4514}" type="pres">
      <dgm:prSet presAssocID="{4B870C06-61C0-4FA7-9A80-CF74F1E7AF9F}" presName="hierChild3" presStyleCnt="0"/>
      <dgm:spPr/>
    </dgm:pt>
    <dgm:pt modelId="{C449178C-DF01-425E-802C-034F8B4B1EDA}" type="pres">
      <dgm:prSet presAssocID="{F45F1EA8-9680-437A-BE6B-3E5BD055DA41}" presName="bgShapesFlow" presStyleCnt="0"/>
      <dgm:spPr/>
    </dgm:pt>
    <dgm:pt modelId="{457E34B3-51DC-4635-9F0B-78AFB321BB50}" type="pres">
      <dgm:prSet presAssocID="{4EA1F9BC-3330-4079-A901-0C4B0B1A4A20}" presName="rectComp" presStyleCnt="0"/>
      <dgm:spPr/>
    </dgm:pt>
    <dgm:pt modelId="{9CC68027-AD3E-4C14-BBB5-64BDC8B6ADD5}" type="pres">
      <dgm:prSet presAssocID="{4EA1F9BC-3330-4079-A901-0C4B0B1A4A20}" presName="bgRect" presStyleLbl="bgShp" presStyleIdx="0" presStyleCnt="3" custLinFactNeighborX="-1183" custLinFactNeighborY="-382"/>
      <dgm:spPr/>
      <dgm:t>
        <a:bodyPr/>
        <a:lstStyle/>
        <a:p>
          <a:endParaRPr lang="zh-TW" altLang="en-US"/>
        </a:p>
      </dgm:t>
    </dgm:pt>
    <dgm:pt modelId="{949DF0EB-3749-40CC-84CC-2F32917930F8}" type="pres">
      <dgm:prSet presAssocID="{4EA1F9BC-3330-4079-A901-0C4B0B1A4A20}" presName="bgRectTx" presStyleLbl="bgShp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FDC3252-B561-4667-9FE6-346371AF3A9C}" type="pres">
      <dgm:prSet presAssocID="{4EA1F9BC-3330-4079-A901-0C4B0B1A4A20}" presName="spComp" presStyleCnt="0"/>
      <dgm:spPr/>
    </dgm:pt>
    <dgm:pt modelId="{1B944955-F001-421E-AF57-45062DD9D4EB}" type="pres">
      <dgm:prSet presAssocID="{4EA1F9BC-3330-4079-A901-0C4B0B1A4A20}" presName="vSp" presStyleCnt="0"/>
      <dgm:spPr/>
    </dgm:pt>
    <dgm:pt modelId="{7FBCAF02-FCF3-4EC0-B567-5B9E0FD04D09}" type="pres">
      <dgm:prSet presAssocID="{A0685B2A-A6EE-4817-9F7E-8B3CB3D3F296}" presName="rectComp" presStyleCnt="0"/>
      <dgm:spPr/>
    </dgm:pt>
    <dgm:pt modelId="{58E55AAA-DE08-4607-8F5B-A298F20DA1DD}" type="pres">
      <dgm:prSet presAssocID="{A0685B2A-A6EE-4817-9F7E-8B3CB3D3F296}" presName="bgRect" presStyleLbl="bgShp" presStyleIdx="1" presStyleCnt="3" custLinFactNeighborX="-205" custLinFactNeighborY="1683"/>
      <dgm:spPr/>
      <dgm:t>
        <a:bodyPr/>
        <a:lstStyle/>
        <a:p>
          <a:endParaRPr lang="zh-TW" altLang="en-US"/>
        </a:p>
      </dgm:t>
    </dgm:pt>
    <dgm:pt modelId="{2CE8E76B-7525-471E-BFB7-BED784677E90}" type="pres">
      <dgm:prSet presAssocID="{A0685B2A-A6EE-4817-9F7E-8B3CB3D3F296}" presName="bgRectTx" presStyleLbl="bgShp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0AD92CC-7523-4F1B-87E1-90BA8649894F}" type="pres">
      <dgm:prSet presAssocID="{A0685B2A-A6EE-4817-9F7E-8B3CB3D3F296}" presName="spComp" presStyleCnt="0"/>
      <dgm:spPr/>
    </dgm:pt>
    <dgm:pt modelId="{12CE4879-7062-48D9-B0FF-31899C3BF317}" type="pres">
      <dgm:prSet presAssocID="{A0685B2A-A6EE-4817-9F7E-8B3CB3D3F296}" presName="vSp" presStyleCnt="0"/>
      <dgm:spPr/>
    </dgm:pt>
    <dgm:pt modelId="{072FAC22-63EB-40A9-84E3-40B3CB809933}" type="pres">
      <dgm:prSet presAssocID="{043BDE1D-B32D-453E-9C46-1E356110C225}" presName="rectComp" presStyleCnt="0"/>
      <dgm:spPr/>
    </dgm:pt>
    <dgm:pt modelId="{889D6E4C-FA87-4C38-B0E2-EC17F927D833}" type="pres">
      <dgm:prSet presAssocID="{043BDE1D-B32D-453E-9C46-1E356110C225}" presName="bgRect" presStyleLbl="bgShp" presStyleIdx="2" presStyleCnt="3"/>
      <dgm:spPr/>
      <dgm:t>
        <a:bodyPr/>
        <a:lstStyle/>
        <a:p>
          <a:endParaRPr lang="zh-TW" altLang="en-US"/>
        </a:p>
      </dgm:t>
    </dgm:pt>
    <dgm:pt modelId="{D3C8D2B9-864A-409B-A4A0-20D1FF4F5E5F}" type="pres">
      <dgm:prSet presAssocID="{043BDE1D-B32D-453E-9C46-1E356110C225}" presName="bgRectTx" presStyleLbl="bgShp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C63E9A1-96C3-4C01-B06C-FD6AC18AFD6E}" type="presOf" srcId="{0F715909-E436-46F5-BB8E-3D36CCA5A091}" destId="{45C0E22E-070B-413E-B4BE-73A740661682}" srcOrd="0" destOrd="0" presId="urn:microsoft.com/office/officeart/2005/8/layout/hierarchy6"/>
    <dgm:cxn modelId="{57502BCB-E1E7-4155-B9FF-72B240462032}" type="presOf" srcId="{A0685B2A-A6EE-4817-9F7E-8B3CB3D3F296}" destId="{2CE8E76B-7525-471E-BFB7-BED784677E90}" srcOrd="1" destOrd="0" presId="urn:microsoft.com/office/officeart/2005/8/layout/hierarchy6"/>
    <dgm:cxn modelId="{B42EA97C-FA61-44CE-99FD-DEE055B30B15}" srcId="{F45F1EA8-9680-437A-BE6B-3E5BD055DA41}" destId="{043BDE1D-B32D-453E-9C46-1E356110C225}" srcOrd="3" destOrd="0" parTransId="{0A7F3AD5-C34F-40E1-8840-44C8F4150C9A}" sibTransId="{8C7B4839-13E1-4DD7-967C-A377FDEAB78C}"/>
    <dgm:cxn modelId="{D039FD58-A100-4E53-AC8B-8F538A2208EE}" type="presOf" srcId="{F45F1EA8-9680-437A-BE6B-3E5BD055DA41}" destId="{EEC44ECE-8FDE-46BF-B68D-B5449B1D2F08}" srcOrd="0" destOrd="0" presId="urn:microsoft.com/office/officeart/2005/8/layout/hierarchy6"/>
    <dgm:cxn modelId="{88C5F6CB-62AB-4D91-9426-666468CA0E0F}" type="presOf" srcId="{7C8AEDC3-014C-4961-945C-F635A541BE21}" destId="{78A7D40E-02E8-486D-B3CD-A273D4A75CB0}" srcOrd="0" destOrd="0" presId="urn:microsoft.com/office/officeart/2005/8/layout/hierarchy6"/>
    <dgm:cxn modelId="{F63A15A8-48A5-44EC-B13B-CE7B594ADE50}" type="presOf" srcId="{A0685B2A-A6EE-4817-9F7E-8B3CB3D3F296}" destId="{58E55AAA-DE08-4607-8F5B-A298F20DA1DD}" srcOrd="0" destOrd="0" presId="urn:microsoft.com/office/officeart/2005/8/layout/hierarchy6"/>
    <dgm:cxn modelId="{4547AF95-A766-4A10-90BE-778241D2CE48}" type="presOf" srcId="{4DD9C845-7120-4FB1-A592-04B0EFD25256}" destId="{B480F158-E0B1-4D38-8C83-70B0AFBC669B}" srcOrd="0" destOrd="0" presId="urn:microsoft.com/office/officeart/2005/8/layout/hierarchy6"/>
    <dgm:cxn modelId="{E0599041-1E74-4563-9C71-DB0E3AAFB4C0}" type="presOf" srcId="{A6719D78-B3F8-47B1-A613-12AC3E245E83}" destId="{DFBB11B0-F92D-4C99-9AD7-598E4D51462A}" srcOrd="0" destOrd="0" presId="urn:microsoft.com/office/officeart/2005/8/layout/hierarchy6"/>
    <dgm:cxn modelId="{87EB0CA6-6A6A-49C9-93BA-9C6B60CA990F}" srcId="{A8500810-9EE8-49EF-9AA5-344A75E210B5}" destId="{C2DC16F9-C6EC-480A-B686-BC25AD0E0940}" srcOrd="0" destOrd="0" parTransId="{0F715909-E436-46F5-BB8E-3D36CCA5A091}" sibTransId="{EEC23AB4-9184-415B-ACDE-1D1B2744BFFB}"/>
    <dgm:cxn modelId="{ADA3C104-BA42-443D-A3B2-8297296DDA86}" srcId="{A8500810-9EE8-49EF-9AA5-344A75E210B5}" destId="{60DAD31E-E446-41ED-8DAE-192D1B67D357}" srcOrd="1" destOrd="0" parTransId="{4DD9C845-7120-4FB1-A592-04B0EFD25256}" sibTransId="{5253E514-87A1-42E9-B9BD-097A12C92386}"/>
    <dgm:cxn modelId="{BE674D09-F005-4415-B0FB-3E2B178566CB}" srcId="{60DAD31E-E446-41ED-8DAE-192D1B67D357}" destId="{4B870C06-61C0-4FA7-9A80-CF74F1E7AF9F}" srcOrd="0" destOrd="0" parTransId="{E06363B4-1CBD-408D-90DC-065778E5FCB5}" sibTransId="{D664696F-3D9D-4376-9946-62E94D6AC791}"/>
    <dgm:cxn modelId="{6D8327FC-FF4E-4A33-830B-3ADB7ECCA82F}" type="presOf" srcId="{60DAD31E-E446-41ED-8DAE-192D1B67D357}" destId="{100EB76B-CDFE-41EE-A7A2-296328D4BCD6}" srcOrd="0" destOrd="0" presId="urn:microsoft.com/office/officeart/2005/8/layout/hierarchy6"/>
    <dgm:cxn modelId="{E0B4EC7E-AD9E-4878-8AFD-DCD5EB3DB787}" type="presOf" srcId="{043BDE1D-B32D-453E-9C46-1E356110C225}" destId="{889D6E4C-FA87-4C38-B0E2-EC17F927D833}" srcOrd="0" destOrd="0" presId="urn:microsoft.com/office/officeart/2005/8/layout/hierarchy6"/>
    <dgm:cxn modelId="{C105895A-3973-4966-9823-BAC29C9D937D}" srcId="{C2DC16F9-C6EC-480A-B686-BC25AD0E0940}" destId="{7C8AEDC3-014C-4961-945C-F635A541BE21}" srcOrd="0" destOrd="0" parTransId="{A6719D78-B3F8-47B1-A613-12AC3E245E83}" sibTransId="{2E7FBDE3-D9AA-4AF6-9FBE-A19AA6C6CE0B}"/>
    <dgm:cxn modelId="{98FDEF3B-1D0D-45AA-B181-3AAD391CD6C5}" type="presOf" srcId="{4B870C06-61C0-4FA7-9A80-CF74F1E7AF9F}" destId="{E35E7626-07BD-4A70-998E-9EBFAC04375E}" srcOrd="0" destOrd="0" presId="urn:microsoft.com/office/officeart/2005/8/layout/hierarchy6"/>
    <dgm:cxn modelId="{4C8AEBF6-E637-4EF6-AD5B-F299999EAEA4}" srcId="{F45F1EA8-9680-437A-BE6B-3E5BD055DA41}" destId="{A8500810-9EE8-49EF-9AA5-344A75E210B5}" srcOrd="0" destOrd="0" parTransId="{563116AA-08B1-4676-97E1-625BD9D2512C}" sibTransId="{F5233B3E-CCBB-4909-AE8A-C26654693FA9}"/>
    <dgm:cxn modelId="{742AB0FF-2214-4B2A-AE50-FC4A1A328495}" srcId="{F45F1EA8-9680-437A-BE6B-3E5BD055DA41}" destId="{A0685B2A-A6EE-4817-9F7E-8B3CB3D3F296}" srcOrd="2" destOrd="0" parTransId="{5807539C-3C7F-4069-A54B-E06BD60F236B}" sibTransId="{4214C0C2-9E2B-4FFB-B80C-6C78DA585CE0}"/>
    <dgm:cxn modelId="{0A3E2D3F-85A5-4A41-A09E-C553A68FCBD4}" srcId="{F45F1EA8-9680-437A-BE6B-3E5BD055DA41}" destId="{4EA1F9BC-3330-4079-A901-0C4B0B1A4A20}" srcOrd="1" destOrd="0" parTransId="{5E2347F0-E3E3-436E-B79A-EDD91562C780}" sibTransId="{5FDCF4EC-E099-4953-8900-79C2F1480ABA}"/>
    <dgm:cxn modelId="{6AC3DA6A-16DB-404F-823A-71C971666164}" type="presOf" srcId="{4EA1F9BC-3330-4079-A901-0C4B0B1A4A20}" destId="{9CC68027-AD3E-4C14-BBB5-64BDC8B6ADD5}" srcOrd="0" destOrd="0" presId="urn:microsoft.com/office/officeart/2005/8/layout/hierarchy6"/>
    <dgm:cxn modelId="{78D845A0-E2AF-4FD3-84C0-84DC42C5BD57}" type="presOf" srcId="{4EA1F9BC-3330-4079-A901-0C4B0B1A4A20}" destId="{949DF0EB-3749-40CC-84CC-2F32917930F8}" srcOrd="1" destOrd="0" presId="urn:microsoft.com/office/officeart/2005/8/layout/hierarchy6"/>
    <dgm:cxn modelId="{95AB3A4F-A7B6-48A0-821F-E48CD8C4E145}" type="presOf" srcId="{A8500810-9EE8-49EF-9AA5-344A75E210B5}" destId="{A0834E09-F94E-4A0B-A9B9-3540E594EA10}" srcOrd="0" destOrd="0" presId="urn:microsoft.com/office/officeart/2005/8/layout/hierarchy6"/>
    <dgm:cxn modelId="{2CB6A7FC-9334-4729-8F31-04F05CFB0C10}" type="presOf" srcId="{C2DC16F9-C6EC-480A-B686-BC25AD0E0940}" destId="{EDA7E8EE-D5C7-461C-8367-580082AAB01D}" srcOrd="0" destOrd="0" presId="urn:microsoft.com/office/officeart/2005/8/layout/hierarchy6"/>
    <dgm:cxn modelId="{109AF729-A66B-4872-ABC5-403D544A53C2}" type="presOf" srcId="{043BDE1D-B32D-453E-9C46-1E356110C225}" destId="{D3C8D2B9-864A-409B-A4A0-20D1FF4F5E5F}" srcOrd="1" destOrd="0" presId="urn:microsoft.com/office/officeart/2005/8/layout/hierarchy6"/>
    <dgm:cxn modelId="{F54EF7B7-8A15-4E2A-B0A2-7BEABB0A5130}" type="presOf" srcId="{E06363B4-1CBD-408D-90DC-065778E5FCB5}" destId="{467385A6-D0D7-431A-99D3-AF86122EE20D}" srcOrd="0" destOrd="0" presId="urn:microsoft.com/office/officeart/2005/8/layout/hierarchy6"/>
    <dgm:cxn modelId="{1C26EAB1-D9A6-450D-9523-62994C88F97D}" type="presParOf" srcId="{EEC44ECE-8FDE-46BF-B68D-B5449B1D2F08}" destId="{B2DFB700-B75B-4020-9DE6-4D0252D4B179}" srcOrd="0" destOrd="0" presId="urn:microsoft.com/office/officeart/2005/8/layout/hierarchy6"/>
    <dgm:cxn modelId="{0DF73F21-D022-47B2-B149-B8587847013B}" type="presParOf" srcId="{B2DFB700-B75B-4020-9DE6-4D0252D4B179}" destId="{5887F630-8F8A-42CB-A9CD-0A1399F1F83C}" srcOrd="0" destOrd="0" presId="urn:microsoft.com/office/officeart/2005/8/layout/hierarchy6"/>
    <dgm:cxn modelId="{7221FDCF-706E-4010-A9EC-E3F58BAFE8E8}" type="presParOf" srcId="{B2DFB700-B75B-4020-9DE6-4D0252D4B179}" destId="{4123304E-ADDE-4C96-B4F5-2139CE420F6A}" srcOrd="1" destOrd="0" presId="urn:microsoft.com/office/officeart/2005/8/layout/hierarchy6"/>
    <dgm:cxn modelId="{84A950BF-0C91-4FD9-9986-A73B5C7CB631}" type="presParOf" srcId="{4123304E-ADDE-4C96-B4F5-2139CE420F6A}" destId="{BD3ACFCE-1A6C-454F-A290-159EE5DE3409}" srcOrd="0" destOrd="0" presId="urn:microsoft.com/office/officeart/2005/8/layout/hierarchy6"/>
    <dgm:cxn modelId="{D9C65366-B75E-44A8-981F-AD1BBC8E861F}" type="presParOf" srcId="{BD3ACFCE-1A6C-454F-A290-159EE5DE3409}" destId="{A0834E09-F94E-4A0B-A9B9-3540E594EA10}" srcOrd="0" destOrd="0" presId="urn:microsoft.com/office/officeart/2005/8/layout/hierarchy6"/>
    <dgm:cxn modelId="{243EAAD1-0866-4AD5-9405-E059A2BA6BD1}" type="presParOf" srcId="{BD3ACFCE-1A6C-454F-A290-159EE5DE3409}" destId="{C228B206-5930-4712-8FA5-62F2FCDE4B20}" srcOrd="1" destOrd="0" presId="urn:microsoft.com/office/officeart/2005/8/layout/hierarchy6"/>
    <dgm:cxn modelId="{5F97217C-42E3-45C5-9F0A-40FF6100A035}" type="presParOf" srcId="{C228B206-5930-4712-8FA5-62F2FCDE4B20}" destId="{45C0E22E-070B-413E-B4BE-73A740661682}" srcOrd="0" destOrd="0" presId="urn:microsoft.com/office/officeart/2005/8/layout/hierarchy6"/>
    <dgm:cxn modelId="{1FAE6AE6-4964-4D12-AC0F-967CED2077D3}" type="presParOf" srcId="{C228B206-5930-4712-8FA5-62F2FCDE4B20}" destId="{02CF7F1C-D0ED-4A09-8880-D9D8C9B4C6D8}" srcOrd="1" destOrd="0" presId="urn:microsoft.com/office/officeart/2005/8/layout/hierarchy6"/>
    <dgm:cxn modelId="{3F82CE27-4F39-4750-939B-1DEDE12B129B}" type="presParOf" srcId="{02CF7F1C-D0ED-4A09-8880-D9D8C9B4C6D8}" destId="{EDA7E8EE-D5C7-461C-8367-580082AAB01D}" srcOrd="0" destOrd="0" presId="urn:microsoft.com/office/officeart/2005/8/layout/hierarchy6"/>
    <dgm:cxn modelId="{8B294B83-3CEF-4A74-A5A4-C874B6B3C6D2}" type="presParOf" srcId="{02CF7F1C-D0ED-4A09-8880-D9D8C9B4C6D8}" destId="{8B6FA77D-A3E0-4FAB-9BE1-0B7F79A36F62}" srcOrd="1" destOrd="0" presId="urn:microsoft.com/office/officeart/2005/8/layout/hierarchy6"/>
    <dgm:cxn modelId="{2A520345-13EE-41D2-86C6-7F7470C0E604}" type="presParOf" srcId="{8B6FA77D-A3E0-4FAB-9BE1-0B7F79A36F62}" destId="{DFBB11B0-F92D-4C99-9AD7-598E4D51462A}" srcOrd="0" destOrd="0" presId="urn:microsoft.com/office/officeart/2005/8/layout/hierarchy6"/>
    <dgm:cxn modelId="{F2E9C357-372E-4EBD-9CCF-A1E698B2E701}" type="presParOf" srcId="{8B6FA77D-A3E0-4FAB-9BE1-0B7F79A36F62}" destId="{3EB831D3-7437-4EA8-9DC7-D0FD3DA8A511}" srcOrd="1" destOrd="0" presId="urn:microsoft.com/office/officeart/2005/8/layout/hierarchy6"/>
    <dgm:cxn modelId="{590EB7E4-D462-4CC7-BD8A-55223BEFABFD}" type="presParOf" srcId="{3EB831D3-7437-4EA8-9DC7-D0FD3DA8A511}" destId="{78A7D40E-02E8-486D-B3CD-A273D4A75CB0}" srcOrd="0" destOrd="0" presId="urn:microsoft.com/office/officeart/2005/8/layout/hierarchy6"/>
    <dgm:cxn modelId="{56817DD2-5834-40DE-AC5E-53A10AA07BAF}" type="presParOf" srcId="{3EB831D3-7437-4EA8-9DC7-D0FD3DA8A511}" destId="{82EFB24E-74E7-4E4B-B830-F9E84F0AD40A}" srcOrd="1" destOrd="0" presId="urn:microsoft.com/office/officeart/2005/8/layout/hierarchy6"/>
    <dgm:cxn modelId="{5F5EA4F6-491F-414A-9136-6C8E6538B9DD}" type="presParOf" srcId="{C228B206-5930-4712-8FA5-62F2FCDE4B20}" destId="{B480F158-E0B1-4D38-8C83-70B0AFBC669B}" srcOrd="2" destOrd="0" presId="urn:microsoft.com/office/officeart/2005/8/layout/hierarchy6"/>
    <dgm:cxn modelId="{9A3C77C2-613E-4C75-A5B5-724FAF026D98}" type="presParOf" srcId="{C228B206-5930-4712-8FA5-62F2FCDE4B20}" destId="{592412B3-0FE0-4930-800C-3C134195774D}" srcOrd="3" destOrd="0" presId="urn:microsoft.com/office/officeart/2005/8/layout/hierarchy6"/>
    <dgm:cxn modelId="{39C8E2B4-3F44-4A4A-A28A-63382AB1B7D1}" type="presParOf" srcId="{592412B3-0FE0-4930-800C-3C134195774D}" destId="{100EB76B-CDFE-41EE-A7A2-296328D4BCD6}" srcOrd="0" destOrd="0" presId="urn:microsoft.com/office/officeart/2005/8/layout/hierarchy6"/>
    <dgm:cxn modelId="{63FEDD0F-4483-473E-A1F9-DF9A20E6472D}" type="presParOf" srcId="{592412B3-0FE0-4930-800C-3C134195774D}" destId="{9177FD59-1EFF-4469-A50B-94774B847190}" srcOrd="1" destOrd="0" presId="urn:microsoft.com/office/officeart/2005/8/layout/hierarchy6"/>
    <dgm:cxn modelId="{514F5F30-8BEC-4CD4-B135-F1AB0F688D47}" type="presParOf" srcId="{9177FD59-1EFF-4469-A50B-94774B847190}" destId="{467385A6-D0D7-431A-99D3-AF86122EE20D}" srcOrd="0" destOrd="0" presId="urn:microsoft.com/office/officeart/2005/8/layout/hierarchy6"/>
    <dgm:cxn modelId="{4148D173-3BC7-4D56-B1E3-E100BB4D9B7D}" type="presParOf" srcId="{9177FD59-1EFF-4469-A50B-94774B847190}" destId="{DCB0EFAF-8B30-4D77-AA2F-DD06E43F7660}" srcOrd="1" destOrd="0" presId="urn:microsoft.com/office/officeart/2005/8/layout/hierarchy6"/>
    <dgm:cxn modelId="{71365056-D517-4B47-B118-85B6E9FD8835}" type="presParOf" srcId="{DCB0EFAF-8B30-4D77-AA2F-DD06E43F7660}" destId="{E35E7626-07BD-4A70-998E-9EBFAC04375E}" srcOrd="0" destOrd="0" presId="urn:microsoft.com/office/officeart/2005/8/layout/hierarchy6"/>
    <dgm:cxn modelId="{997F3EE2-051D-4870-90FE-461520D7ED4A}" type="presParOf" srcId="{DCB0EFAF-8B30-4D77-AA2F-DD06E43F7660}" destId="{BEDE0F7E-6249-4716-B2A1-F80AC27E4514}" srcOrd="1" destOrd="0" presId="urn:microsoft.com/office/officeart/2005/8/layout/hierarchy6"/>
    <dgm:cxn modelId="{CBD12FBB-9A85-4ACF-9634-6BF744A610C6}" type="presParOf" srcId="{EEC44ECE-8FDE-46BF-B68D-B5449B1D2F08}" destId="{C449178C-DF01-425E-802C-034F8B4B1EDA}" srcOrd="1" destOrd="0" presId="urn:microsoft.com/office/officeart/2005/8/layout/hierarchy6"/>
    <dgm:cxn modelId="{38672646-4D49-41B0-969A-38F2287EDEB5}" type="presParOf" srcId="{C449178C-DF01-425E-802C-034F8B4B1EDA}" destId="{457E34B3-51DC-4635-9F0B-78AFB321BB50}" srcOrd="0" destOrd="0" presId="urn:microsoft.com/office/officeart/2005/8/layout/hierarchy6"/>
    <dgm:cxn modelId="{94EB8288-FE0C-4F5B-ADDF-F9D366587A39}" type="presParOf" srcId="{457E34B3-51DC-4635-9F0B-78AFB321BB50}" destId="{9CC68027-AD3E-4C14-BBB5-64BDC8B6ADD5}" srcOrd="0" destOrd="0" presId="urn:microsoft.com/office/officeart/2005/8/layout/hierarchy6"/>
    <dgm:cxn modelId="{999CB571-0E31-46DF-ACFF-B62F1595CE93}" type="presParOf" srcId="{457E34B3-51DC-4635-9F0B-78AFB321BB50}" destId="{949DF0EB-3749-40CC-84CC-2F32917930F8}" srcOrd="1" destOrd="0" presId="urn:microsoft.com/office/officeart/2005/8/layout/hierarchy6"/>
    <dgm:cxn modelId="{E27AE372-4DEB-45A2-9A17-8C137CEDBC8C}" type="presParOf" srcId="{C449178C-DF01-425E-802C-034F8B4B1EDA}" destId="{4FDC3252-B561-4667-9FE6-346371AF3A9C}" srcOrd="1" destOrd="0" presId="urn:microsoft.com/office/officeart/2005/8/layout/hierarchy6"/>
    <dgm:cxn modelId="{09F907B5-213A-4255-9DB0-8F70AC543497}" type="presParOf" srcId="{4FDC3252-B561-4667-9FE6-346371AF3A9C}" destId="{1B944955-F001-421E-AF57-45062DD9D4EB}" srcOrd="0" destOrd="0" presId="urn:microsoft.com/office/officeart/2005/8/layout/hierarchy6"/>
    <dgm:cxn modelId="{7031B7AA-BC65-4709-BCC3-C51F58F2B659}" type="presParOf" srcId="{C449178C-DF01-425E-802C-034F8B4B1EDA}" destId="{7FBCAF02-FCF3-4EC0-B567-5B9E0FD04D09}" srcOrd="2" destOrd="0" presId="urn:microsoft.com/office/officeart/2005/8/layout/hierarchy6"/>
    <dgm:cxn modelId="{5B3CAEC3-E053-4B44-AB36-BA9A41A0F8BD}" type="presParOf" srcId="{7FBCAF02-FCF3-4EC0-B567-5B9E0FD04D09}" destId="{58E55AAA-DE08-4607-8F5B-A298F20DA1DD}" srcOrd="0" destOrd="0" presId="urn:microsoft.com/office/officeart/2005/8/layout/hierarchy6"/>
    <dgm:cxn modelId="{6B5D3A7B-384A-4F9B-B884-217D80A93D46}" type="presParOf" srcId="{7FBCAF02-FCF3-4EC0-B567-5B9E0FD04D09}" destId="{2CE8E76B-7525-471E-BFB7-BED784677E90}" srcOrd="1" destOrd="0" presId="urn:microsoft.com/office/officeart/2005/8/layout/hierarchy6"/>
    <dgm:cxn modelId="{E348248E-2D92-454B-86F0-E1E4DC2E6BB5}" type="presParOf" srcId="{C449178C-DF01-425E-802C-034F8B4B1EDA}" destId="{70AD92CC-7523-4F1B-87E1-90BA8649894F}" srcOrd="3" destOrd="0" presId="urn:microsoft.com/office/officeart/2005/8/layout/hierarchy6"/>
    <dgm:cxn modelId="{5F458E7F-70DF-41C6-8E82-1F13DB8709D5}" type="presParOf" srcId="{70AD92CC-7523-4F1B-87E1-90BA8649894F}" destId="{12CE4879-7062-48D9-B0FF-31899C3BF317}" srcOrd="0" destOrd="0" presId="urn:microsoft.com/office/officeart/2005/8/layout/hierarchy6"/>
    <dgm:cxn modelId="{78BE7544-A3B1-424D-990E-231615E34B85}" type="presParOf" srcId="{C449178C-DF01-425E-802C-034F8B4B1EDA}" destId="{072FAC22-63EB-40A9-84E3-40B3CB809933}" srcOrd="4" destOrd="0" presId="urn:microsoft.com/office/officeart/2005/8/layout/hierarchy6"/>
    <dgm:cxn modelId="{E833EBA0-9C92-4156-9A41-475A20CEE2BA}" type="presParOf" srcId="{072FAC22-63EB-40A9-84E3-40B3CB809933}" destId="{889D6E4C-FA87-4C38-B0E2-EC17F927D833}" srcOrd="0" destOrd="0" presId="urn:microsoft.com/office/officeart/2005/8/layout/hierarchy6"/>
    <dgm:cxn modelId="{E6A286D4-7E6A-4A7E-8E1F-A7FA5C3193C1}" type="presParOf" srcId="{072FAC22-63EB-40A9-84E3-40B3CB809933}" destId="{D3C8D2B9-864A-409B-A4A0-20D1FF4F5E5F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4F76185-7AB5-46E9-9C8A-62CF2C136D02}" type="doc">
      <dgm:prSet loTypeId="urn:microsoft.com/office/officeart/2005/8/layout/vList6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571B79F9-22CE-4BCF-B3E4-DCCB2711C635}">
      <dgm:prSet phldrT="[文字]" custT="1"/>
      <dgm:spPr>
        <a:solidFill>
          <a:schemeClr val="tx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展望未來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A01C014-C3A2-472B-99E6-D371E3EB5574}" type="par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F5D3DACD-AE43-4FED-96DD-8063C808400A}" type="sibTrans" cxnId="{6BAE399C-2893-4867-9359-D9EC56FDCF57}">
      <dgm:prSet/>
      <dgm:spPr/>
      <dgm:t>
        <a:bodyPr/>
        <a:lstStyle/>
        <a:p>
          <a:endParaRPr lang="zh-TW" altLang="en-US"/>
        </a:p>
      </dgm:t>
    </dgm:pt>
    <dgm:pt modelId="{8A571F04-E3CD-45AE-91FB-F1C5555C344D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統整各學習階段的學習經驗。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7DFFEA9-2F7A-4704-881D-CCE3964F01B0}" type="par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2FEEF821-3444-4BFC-A44F-2E25EDFAA5B5}" type="sibTrans" cxnId="{24C79FF2-AFEF-466F-A994-97C51BCDF350}">
      <dgm:prSet/>
      <dgm:spPr/>
      <dgm:t>
        <a:bodyPr/>
        <a:lstStyle/>
        <a:p>
          <a:endParaRPr lang="zh-TW" altLang="en-US"/>
        </a:p>
      </dgm:t>
    </dgm:pt>
    <dgm:pt modelId="{6444BB72-3AB7-4C7B-839B-FB12307A7000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彰顯語文的功能與價值，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支持自主學習及跨領域學習。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31AF48-913F-4C73-9888-B548BF841679}" type="par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34201A53-70D6-449D-A32D-34DDD30CC54F}" type="sibTrans" cxnId="{B82DD7FB-D075-46BA-A93F-8BC89C8167C6}">
      <dgm:prSet/>
      <dgm:spPr/>
      <dgm:t>
        <a:bodyPr/>
        <a:lstStyle/>
        <a:p>
          <a:endParaRPr lang="zh-TW" altLang="en-US"/>
        </a:p>
      </dgm:t>
    </dgm:pt>
    <dgm:pt modelId="{565FAF34-BF8C-481F-9B4E-D4D673EE154C}">
      <dgm:prSet phldrT="[文字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zh-TW" altLang="en-US" sz="36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立基現在</a:t>
          </a:r>
          <a:endParaRPr lang="zh-TW" altLang="en-US" sz="3600" b="1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54A34BE-6025-47CB-9E7F-A0E07B4F1F5A}" type="sib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4648E70B-E7CE-4CB1-9AF0-E0EC856BB6DC}" type="parTrans" cxnId="{DB9121A6-29DE-4667-B3D1-313E2ABA8096}">
      <dgm:prSet/>
      <dgm:spPr/>
      <dgm:t>
        <a:bodyPr/>
        <a:lstStyle/>
        <a:p>
          <a:endParaRPr lang="zh-TW" altLang="en-US"/>
        </a:p>
      </dgm:t>
    </dgm:pt>
    <dgm:pt modelId="{CF788870-7A9E-48F7-93F4-5A4686CC4FB0}">
      <dgm:prSet custT="1"/>
      <dgm:spPr>
        <a:noFill/>
        <a:ln w="38100">
          <a:solidFill>
            <a:srgbClr val="FF990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  <a:spcBef>
              <a:spcPts val="600"/>
            </a:spcBef>
            <a:spcAft>
              <a:spcPts val="0"/>
            </a:spcAft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從能力導向到素養導向，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建立以學生為主體的教學。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AA0EF40-1264-42C5-B44F-DFD81A8AC8F8}" type="par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C2F51ABB-A8B7-414D-89AB-3A7EB58FA967}" type="sibTrans" cxnId="{4DA7D2F7-E2F2-4F3E-A8E7-A0EBC4CC5A90}">
      <dgm:prSet/>
      <dgm:spPr/>
      <dgm:t>
        <a:bodyPr/>
        <a:lstStyle/>
        <a:p>
          <a:endParaRPr lang="zh-TW" altLang="en-US"/>
        </a:p>
      </dgm:t>
    </dgm:pt>
    <dgm:pt modelId="{F0B4E955-108B-41DC-A536-0903DFB21167}">
      <dgm:prSet custT="1"/>
      <dgm:spPr>
        <a:noFill/>
        <a:ln w="38100">
          <a:solidFill>
            <a:srgbClr val="0070C0">
              <a:alpha val="90000"/>
            </a:srgbClr>
          </a:solidFill>
        </a:ln>
      </dgm:spPr>
      <dgm:t>
        <a:bodyPr anchor="ctr"/>
        <a:lstStyle/>
        <a:p>
          <a:pPr>
            <a:lnSpc>
              <a:spcPts val="3500"/>
            </a:lnSpc>
          </a:pP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展現多語競爭力與跨文化行動力。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4C03B87-8B6D-4C95-9AB7-2700510A35F0}" type="par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D98C64F1-12DE-4AA2-8739-4DA2D2F012BA}" type="sibTrans" cxnId="{6A944CE4-BFF9-468B-96C1-347031BA2738}">
      <dgm:prSet/>
      <dgm:spPr/>
      <dgm:t>
        <a:bodyPr/>
        <a:lstStyle/>
        <a:p>
          <a:endParaRPr lang="zh-TW" altLang="en-US"/>
        </a:p>
      </dgm:t>
    </dgm:pt>
    <dgm:pt modelId="{FAB129EF-45A5-4C5A-B113-1223D9D1579D}" type="pres">
      <dgm:prSet presAssocID="{14F76185-7AB5-46E9-9C8A-62CF2C136D02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9D616E94-0005-40F8-A36F-C62FAE5DF49F}" type="pres">
      <dgm:prSet presAssocID="{565FAF34-BF8C-481F-9B4E-D4D673EE154C}" presName="linNode" presStyleCnt="0"/>
      <dgm:spPr/>
      <dgm:t>
        <a:bodyPr/>
        <a:lstStyle/>
        <a:p>
          <a:endParaRPr lang="zh-TW" altLang="en-US"/>
        </a:p>
      </dgm:t>
    </dgm:pt>
    <dgm:pt modelId="{2CB5F0A6-FEAF-4CDC-9494-9705B8448794}" type="pres">
      <dgm:prSet presAssocID="{565FAF34-BF8C-481F-9B4E-D4D673EE154C}" presName="parentShp" presStyleLbl="node1" presStyleIdx="0" presStyleCnt="2" custScaleX="75090" custScaleY="62670" custLinFactNeighborX="-4782" custLinFactNeighborY="-3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E6BA97-39DF-4F4E-A175-4D17A253BD25}" type="pres">
      <dgm:prSet presAssocID="{565FAF34-BF8C-481F-9B4E-D4D673EE154C}" presName="childShp" presStyleLbl="bgAccFollowNode1" presStyleIdx="0" presStyleCnt="2" custScaleY="90794" custLinFactNeighborX="-2732" custLinFactNeighborY="-40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8834A7-E0AF-483A-964B-92FC98C888B6}" type="pres">
      <dgm:prSet presAssocID="{B54A34BE-6025-47CB-9E7F-A0E07B4F1F5A}" presName="spacing" presStyleCnt="0"/>
      <dgm:spPr/>
      <dgm:t>
        <a:bodyPr/>
        <a:lstStyle/>
        <a:p>
          <a:endParaRPr lang="zh-TW" altLang="en-US"/>
        </a:p>
      </dgm:t>
    </dgm:pt>
    <dgm:pt modelId="{DDE71D74-26D6-433D-912D-AED68929E8DE}" type="pres">
      <dgm:prSet presAssocID="{571B79F9-22CE-4BCF-B3E4-DCCB2711C635}" presName="linNode" presStyleCnt="0"/>
      <dgm:spPr/>
      <dgm:t>
        <a:bodyPr/>
        <a:lstStyle/>
        <a:p>
          <a:endParaRPr lang="zh-TW" altLang="en-US"/>
        </a:p>
      </dgm:t>
    </dgm:pt>
    <dgm:pt modelId="{0C768078-C5F3-4244-B551-EBA97A49AD13}" type="pres">
      <dgm:prSet presAssocID="{571B79F9-22CE-4BCF-B3E4-DCCB2711C635}" presName="parentShp" presStyleLbl="node1" presStyleIdx="1" presStyleCnt="2" custScaleX="76063" custScaleY="68798" custLinFactNeighborX="-3819" custLinFactNeighborY="-25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0303D5-5406-448C-91BC-551963E19710}" type="pres">
      <dgm:prSet presAssocID="{571B79F9-22CE-4BCF-B3E4-DCCB2711C635}" presName="childShp" presStyleLbl="bgAccFollowNode1" presStyleIdx="1" presStyleCnt="2" custLinFactNeighborX="741" custLinFactNeighborY="-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DA604E7-8AFB-4AB8-BA21-7CDE2F03965F}" type="presOf" srcId="{F0B4E955-108B-41DC-A536-0903DFB21167}" destId="{B80303D5-5406-448C-91BC-551963E19710}" srcOrd="0" destOrd="1" presId="urn:microsoft.com/office/officeart/2005/8/layout/vList6"/>
    <dgm:cxn modelId="{6A944CE4-BFF9-468B-96C1-347031BA2738}" srcId="{571B79F9-22CE-4BCF-B3E4-DCCB2711C635}" destId="{F0B4E955-108B-41DC-A536-0903DFB21167}" srcOrd="1" destOrd="0" parTransId="{D4C03B87-8B6D-4C95-9AB7-2700510A35F0}" sibTransId="{D98C64F1-12DE-4AA2-8739-4DA2D2F012BA}"/>
    <dgm:cxn modelId="{8B761FB5-23FD-4EDB-925C-6E3640704FB7}" type="presOf" srcId="{CF788870-7A9E-48F7-93F4-5A4686CC4FB0}" destId="{77E6BA97-39DF-4F4E-A175-4D17A253BD25}" srcOrd="0" destOrd="1" presId="urn:microsoft.com/office/officeart/2005/8/layout/vList6"/>
    <dgm:cxn modelId="{DB9121A6-29DE-4667-B3D1-313E2ABA8096}" srcId="{14F76185-7AB5-46E9-9C8A-62CF2C136D02}" destId="{565FAF34-BF8C-481F-9B4E-D4D673EE154C}" srcOrd="0" destOrd="0" parTransId="{4648E70B-E7CE-4CB1-9AF0-E0EC856BB6DC}" sibTransId="{B54A34BE-6025-47CB-9E7F-A0E07B4F1F5A}"/>
    <dgm:cxn modelId="{24C79FF2-AFEF-466F-A994-97C51BCDF350}" srcId="{565FAF34-BF8C-481F-9B4E-D4D673EE154C}" destId="{8A571F04-E3CD-45AE-91FB-F1C5555C344D}" srcOrd="0" destOrd="0" parTransId="{17DFFEA9-2F7A-4704-881D-CCE3964F01B0}" sibTransId="{2FEEF821-3444-4BFC-A44F-2E25EDFAA5B5}"/>
    <dgm:cxn modelId="{5F2C4FF2-05DB-4DC7-B981-BB9819A2BAB9}" type="presOf" srcId="{6444BB72-3AB7-4C7B-839B-FB12307A7000}" destId="{B80303D5-5406-448C-91BC-551963E19710}" srcOrd="0" destOrd="0" presId="urn:microsoft.com/office/officeart/2005/8/layout/vList6"/>
    <dgm:cxn modelId="{B82DD7FB-D075-46BA-A93F-8BC89C8167C6}" srcId="{571B79F9-22CE-4BCF-B3E4-DCCB2711C635}" destId="{6444BB72-3AB7-4C7B-839B-FB12307A7000}" srcOrd="0" destOrd="0" parTransId="{2631AF48-913F-4C73-9888-B548BF841679}" sibTransId="{34201A53-70D6-449D-A32D-34DDD30CC54F}"/>
    <dgm:cxn modelId="{590D8D3F-9D38-4381-B87A-4AAA14641F3E}" type="presOf" srcId="{8A571F04-E3CD-45AE-91FB-F1C5555C344D}" destId="{77E6BA97-39DF-4F4E-A175-4D17A253BD25}" srcOrd="0" destOrd="0" presId="urn:microsoft.com/office/officeart/2005/8/layout/vList6"/>
    <dgm:cxn modelId="{CB0E73FE-CB35-48F2-99D8-7E96FA97B65B}" type="presOf" srcId="{14F76185-7AB5-46E9-9C8A-62CF2C136D02}" destId="{FAB129EF-45A5-4C5A-B113-1223D9D1579D}" srcOrd="0" destOrd="0" presId="urn:microsoft.com/office/officeart/2005/8/layout/vList6"/>
    <dgm:cxn modelId="{78A78534-1F6C-4ED6-AA7F-7B380B774983}" type="presOf" srcId="{565FAF34-BF8C-481F-9B4E-D4D673EE154C}" destId="{2CB5F0A6-FEAF-4CDC-9494-9705B8448794}" srcOrd="0" destOrd="0" presId="urn:microsoft.com/office/officeart/2005/8/layout/vList6"/>
    <dgm:cxn modelId="{4DA7D2F7-E2F2-4F3E-A8E7-A0EBC4CC5A90}" srcId="{565FAF34-BF8C-481F-9B4E-D4D673EE154C}" destId="{CF788870-7A9E-48F7-93F4-5A4686CC4FB0}" srcOrd="1" destOrd="0" parTransId="{1AA0EF40-1264-42C5-B44F-DFD81A8AC8F8}" sibTransId="{C2F51ABB-A8B7-414D-89AB-3A7EB58FA967}"/>
    <dgm:cxn modelId="{6BAE399C-2893-4867-9359-D9EC56FDCF57}" srcId="{14F76185-7AB5-46E9-9C8A-62CF2C136D02}" destId="{571B79F9-22CE-4BCF-B3E4-DCCB2711C635}" srcOrd="1" destOrd="0" parTransId="{4A01C014-C3A2-472B-99E6-D371E3EB5574}" sibTransId="{F5D3DACD-AE43-4FED-96DD-8063C808400A}"/>
    <dgm:cxn modelId="{F077EDB1-4E92-46C6-8227-A032EBD1E2FE}" type="presOf" srcId="{571B79F9-22CE-4BCF-B3E4-DCCB2711C635}" destId="{0C768078-C5F3-4244-B551-EBA97A49AD13}" srcOrd="0" destOrd="0" presId="urn:microsoft.com/office/officeart/2005/8/layout/vList6"/>
    <dgm:cxn modelId="{F941C14D-4698-4ADC-90BB-0ADE8EACF16F}" type="presParOf" srcId="{FAB129EF-45A5-4C5A-B113-1223D9D1579D}" destId="{9D616E94-0005-40F8-A36F-C62FAE5DF49F}" srcOrd="0" destOrd="0" presId="urn:microsoft.com/office/officeart/2005/8/layout/vList6"/>
    <dgm:cxn modelId="{7C4A33E9-ADF6-43FD-A072-731E6CC29DA3}" type="presParOf" srcId="{9D616E94-0005-40F8-A36F-C62FAE5DF49F}" destId="{2CB5F0A6-FEAF-4CDC-9494-9705B8448794}" srcOrd="0" destOrd="0" presId="urn:microsoft.com/office/officeart/2005/8/layout/vList6"/>
    <dgm:cxn modelId="{B62D5343-E807-4A62-9DA1-C79C1DBDDC0D}" type="presParOf" srcId="{9D616E94-0005-40F8-A36F-C62FAE5DF49F}" destId="{77E6BA97-39DF-4F4E-A175-4D17A253BD25}" srcOrd="1" destOrd="0" presId="urn:microsoft.com/office/officeart/2005/8/layout/vList6"/>
    <dgm:cxn modelId="{126CE4C0-AAA3-4DC6-BC94-850E9B92EB37}" type="presParOf" srcId="{FAB129EF-45A5-4C5A-B113-1223D9D1579D}" destId="{678834A7-E0AF-483A-964B-92FC98C888B6}" srcOrd="1" destOrd="0" presId="urn:microsoft.com/office/officeart/2005/8/layout/vList6"/>
    <dgm:cxn modelId="{4ED610FF-7DCA-4FAF-A8B8-ECEE6CFE79FC}" type="presParOf" srcId="{FAB129EF-45A5-4C5A-B113-1223D9D1579D}" destId="{DDE71D74-26D6-433D-912D-AED68929E8DE}" srcOrd="2" destOrd="0" presId="urn:microsoft.com/office/officeart/2005/8/layout/vList6"/>
    <dgm:cxn modelId="{FE1FB5EB-8767-4D8C-807C-BC13B3358029}" type="presParOf" srcId="{DDE71D74-26D6-433D-912D-AED68929E8DE}" destId="{0C768078-C5F3-4244-B551-EBA97A49AD13}" srcOrd="0" destOrd="0" presId="urn:microsoft.com/office/officeart/2005/8/layout/vList6"/>
    <dgm:cxn modelId="{201AE98C-6AB5-4149-B680-2519DC4BA7E2}" type="presParOf" srcId="{DDE71D74-26D6-433D-912D-AED68929E8DE}" destId="{B80303D5-5406-448C-91BC-551963E1971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11BE9E-F1C3-42D4-A4A1-9AC0E9F28772}" type="doc">
      <dgm:prSet loTypeId="urn:microsoft.com/office/officeart/2005/8/layout/matrix2" loCatId="matrix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6096428-E25F-4BDF-8931-20C7ADB0ACCF}">
      <dgm:prSet phldrT="[文字]" custT="1"/>
      <dgm:spPr>
        <a:solidFill>
          <a:schemeClr val="accent4">
            <a:lumMod val="75000"/>
          </a:schemeClr>
        </a:solidFill>
      </dgm:spPr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重視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「語言要素」與「文化要素」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的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均衡結合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TW" altLang="en-US" sz="1800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28ED1-BE2C-4E1B-B6D9-EE6B5DEAC7B7}" type="par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D43F15D5-F00C-49A4-A605-5A149B0CD2D4}" type="sibTrans" cxnId="{C5E7367C-7033-4523-88AC-1E1A18240A7A}">
      <dgm:prSet/>
      <dgm:spPr/>
      <dgm:t>
        <a:bodyPr/>
        <a:lstStyle/>
        <a:p>
          <a:endParaRPr lang="zh-TW" altLang="en-US"/>
        </a:p>
      </dgm:t>
    </dgm:pt>
    <dgm:pt modelId="{F86CFD23-9263-4C9F-8E71-09A8692BC735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依據教學目標及學生的身心發展與能力，靈活運用多元評量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E37D22C7-3243-40E2-9FDB-C2AEE0CEDCDB}" type="par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DEC5AC83-2329-4D1D-8082-8807B3D0E7BE}" type="sibTrans" cxnId="{2553CC9E-35A4-4A5B-A510-5818A350D995}">
      <dgm:prSet/>
      <dgm:spPr/>
      <dgm:t>
        <a:bodyPr/>
        <a:lstStyle/>
        <a:p>
          <a:endParaRPr lang="zh-TW" altLang="en-US"/>
        </a:p>
      </dgm:t>
    </dgm:pt>
    <dgm:pt modelId="{E279ADAE-9F27-4895-AE56-52C1BE2A126C}">
      <dgm:prSet phldrT="[文字]" custT="1"/>
      <dgm:spPr/>
      <dgm:t>
        <a:bodyPr/>
        <a:lstStyle/>
        <a:p>
          <a:endParaRPr lang="zh-TW" altLang="en-US"/>
        </a:p>
      </dgm:t>
    </dgm:pt>
    <dgm:pt modelId="{9FFDF808-DEB2-4096-9274-EE31C37427F3}" type="par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0F9099FE-D998-4E65-A1A3-9706EB20C7E7}" type="sibTrans" cxnId="{62E5F4E6-FD6B-46EA-8491-0278389B53FD}">
      <dgm:prSet/>
      <dgm:spPr/>
      <dgm:t>
        <a:bodyPr/>
        <a:lstStyle/>
        <a:p>
          <a:endParaRPr lang="zh-TW" altLang="en-US"/>
        </a:p>
      </dgm:t>
    </dgm:pt>
    <dgm:pt modelId="{108F1668-17B6-4333-BE48-78F108C061B2}">
      <dgm:prSet phldrT="[文字]" custT="1"/>
      <dgm:spPr/>
      <dgm:t>
        <a:bodyPr/>
        <a:lstStyle/>
        <a:p>
          <a:endParaRPr lang="zh-TW" altLang="en-US"/>
        </a:p>
      </dgm:t>
    </dgm:pt>
    <dgm:pt modelId="{3AB98BDA-86A4-4B2E-85DE-09BBA1C0DA31}" type="par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29F46108-F7DE-41FE-9192-76523A53EC2D}" type="sibTrans" cxnId="{53F3C3BE-51D7-4734-81A5-0BB7323ECC51}">
      <dgm:prSet/>
      <dgm:spPr/>
      <dgm:t>
        <a:bodyPr/>
        <a:lstStyle/>
        <a:p>
          <a:endParaRPr lang="zh-TW" altLang="en-US"/>
        </a:p>
      </dgm:t>
    </dgm:pt>
    <dgm:pt modelId="{F44C699C-9B13-45D9-B0D3-18FE24EE33DB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著重生活情境的語言應用與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跨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文化的理解</a:t>
          </a:r>
          <a:r>
            <a:rPr lang="zh-TW" altLang="en-US" sz="16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zh-TW" altLang="en-US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9DC4528-02A5-4E51-982C-8A0E474DBC48}" type="parTrans" cxnId="{EF5BCB51-69F9-4EA1-8DED-D9BC726CB075}">
      <dgm:prSet/>
      <dgm:spPr/>
      <dgm:t>
        <a:bodyPr/>
        <a:lstStyle/>
        <a:p>
          <a:endParaRPr lang="zh-TW" altLang="en-US"/>
        </a:p>
      </dgm:t>
    </dgm:pt>
    <dgm:pt modelId="{75271687-405A-450E-AD97-C34A595F6A23}" type="sibTrans" cxnId="{EF5BCB51-69F9-4EA1-8DED-D9BC726CB075}">
      <dgm:prSet/>
      <dgm:spPr/>
      <dgm:t>
        <a:bodyPr/>
        <a:lstStyle/>
        <a:p>
          <a:endParaRPr lang="zh-TW" altLang="en-US"/>
        </a:p>
      </dgm:t>
    </dgm:pt>
    <dgm:pt modelId="{C34E1531-4063-4BFF-9726-0EBEFB030BFD}">
      <dgm:prSet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掌握</a:t>
          </a:r>
          <a:r>
            <a:rPr lang="zh-TW" altLang="zh-TW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新住民語文核心素養的要求，按不同語文的特性、學生的學習程度</a:t>
          </a:r>
          <a:r>
            <a:rPr lang="zh-TW" altLang="en-US" sz="1800" b="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編選教材。</a:t>
          </a:r>
          <a:endParaRPr lang="zh-TW" altLang="en-US" b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B10EA5C-E40C-4A57-B5DA-648E10780175}" type="parTrans" cxnId="{1C676322-6152-49D6-90B3-63B76767B4AC}">
      <dgm:prSet/>
      <dgm:spPr/>
      <dgm:t>
        <a:bodyPr/>
        <a:lstStyle/>
        <a:p>
          <a:endParaRPr lang="zh-TW" altLang="en-US"/>
        </a:p>
      </dgm:t>
    </dgm:pt>
    <dgm:pt modelId="{DCDA1EA5-2629-4404-9017-0A6297973F6A}" type="sibTrans" cxnId="{1C676322-6152-49D6-90B3-63B76767B4AC}">
      <dgm:prSet/>
      <dgm:spPr/>
      <dgm:t>
        <a:bodyPr/>
        <a:lstStyle/>
        <a:p>
          <a:endParaRPr lang="zh-TW" altLang="en-US"/>
        </a:p>
      </dgm:t>
    </dgm:pt>
    <dgm:pt modelId="{05CF3951-C327-4602-ACEA-944BAEF7BE51}">
      <dgm:prSet/>
      <dgm:spPr/>
      <dgm:t>
        <a:bodyPr/>
        <a:lstStyle/>
        <a:p>
          <a:endParaRPr lang="zh-TW" altLang="en-US"/>
        </a:p>
      </dgm:t>
    </dgm:pt>
    <dgm:pt modelId="{5A2B55A8-B59E-4EC9-B1E1-E7BCB830E614}" type="parTrans" cxnId="{717CADFD-93BA-4342-B73F-6F165D367208}">
      <dgm:prSet/>
      <dgm:spPr/>
      <dgm:t>
        <a:bodyPr/>
        <a:lstStyle/>
        <a:p>
          <a:endParaRPr lang="zh-TW" altLang="en-US"/>
        </a:p>
      </dgm:t>
    </dgm:pt>
    <dgm:pt modelId="{51819F0D-AD2D-467E-80D9-E1FED6D469BD}" type="sibTrans" cxnId="{717CADFD-93BA-4342-B73F-6F165D367208}">
      <dgm:prSet/>
      <dgm:spPr/>
      <dgm:t>
        <a:bodyPr/>
        <a:lstStyle/>
        <a:p>
          <a:endParaRPr lang="zh-TW" altLang="en-US"/>
        </a:p>
      </dgm:t>
    </dgm:pt>
    <dgm:pt modelId="{E12F8272-2FDE-4A20-80F5-2FB0B46284FC}">
      <dgm:prSet custT="1"/>
      <dgm:spPr/>
      <dgm:t>
        <a:bodyPr/>
        <a:lstStyle/>
        <a:p>
          <a:endParaRPr lang="zh-TW" altLang="en-US"/>
        </a:p>
      </dgm:t>
    </dgm:pt>
    <dgm:pt modelId="{87B583EB-8D76-4D4A-85D4-5AF1F8045431}" type="parTrans" cxnId="{00ACBD52-476C-474C-8787-F3A26A85D608}">
      <dgm:prSet/>
      <dgm:spPr/>
      <dgm:t>
        <a:bodyPr/>
        <a:lstStyle/>
        <a:p>
          <a:endParaRPr lang="zh-TW" altLang="en-US"/>
        </a:p>
      </dgm:t>
    </dgm:pt>
    <dgm:pt modelId="{CF1F6033-21B7-416A-BE36-985350A8F82A}" type="sibTrans" cxnId="{00ACBD52-476C-474C-8787-F3A26A85D608}">
      <dgm:prSet/>
      <dgm:spPr/>
      <dgm:t>
        <a:bodyPr/>
        <a:lstStyle/>
        <a:p>
          <a:endParaRPr lang="zh-TW" altLang="en-US"/>
        </a:p>
      </dgm:t>
    </dgm:pt>
    <dgm:pt modelId="{40F848E6-9D8E-41AF-94DB-6B522D95D13E}" type="pres">
      <dgm:prSet presAssocID="{4C11BE9E-F1C3-42D4-A4A1-9AC0E9F28772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AE2E8FC-5BC0-4E85-B88F-BEDA5CB751EC}" type="pres">
      <dgm:prSet presAssocID="{4C11BE9E-F1C3-42D4-A4A1-9AC0E9F28772}" presName="axisShape" presStyleLbl="bgShp" presStyleIdx="0" presStyleCnt="1"/>
      <dgm:spPr/>
    </dgm:pt>
    <dgm:pt modelId="{64D398DC-7ED7-4A5F-9E8C-97625429D767}" type="pres">
      <dgm:prSet presAssocID="{4C11BE9E-F1C3-42D4-A4A1-9AC0E9F28772}" presName="rect1" presStyleLbl="node1" presStyleIdx="0" presStyleCnt="4" custScaleX="97516" custScaleY="10018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E1C0797-91FC-42EF-9A95-307E7E9D6AC3}" type="pres">
      <dgm:prSet presAssocID="{4C11BE9E-F1C3-42D4-A4A1-9AC0E9F28772}" presName="rect2" presStyleLbl="node1" presStyleIdx="1" presStyleCnt="4" custScaleX="102328" custScaleY="1023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8234F9-9F73-4724-BB7F-C32516A26E00}" type="pres">
      <dgm:prSet presAssocID="{4C11BE9E-F1C3-42D4-A4A1-9AC0E9F28772}" presName="rect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476FD2-D7F2-42B7-83AF-240D9104DA9F}" type="pres">
      <dgm:prSet presAssocID="{4C11BE9E-F1C3-42D4-A4A1-9AC0E9F28772}" presName="rect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C5E7367C-7033-4523-88AC-1E1A18240A7A}" srcId="{4C11BE9E-F1C3-42D4-A4A1-9AC0E9F28772}" destId="{06096428-E25F-4BDF-8931-20C7ADB0ACCF}" srcOrd="0" destOrd="0" parTransId="{64D28ED1-BE2C-4E1B-B6D9-EE6B5DEAC7B7}" sibTransId="{D43F15D5-F00C-49A4-A605-5A149B0CD2D4}"/>
    <dgm:cxn modelId="{EF5BCB51-69F9-4EA1-8DED-D9BC726CB075}" srcId="{4C11BE9E-F1C3-42D4-A4A1-9AC0E9F28772}" destId="{F44C699C-9B13-45D9-B0D3-18FE24EE33DB}" srcOrd="2" destOrd="0" parTransId="{59DC4528-02A5-4E51-982C-8A0E474DBC48}" sibTransId="{75271687-405A-450E-AD97-C34A595F6A23}"/>
    <dgm:cxn modelId="{53F3C3BE-51D7-4734-81A5-0BB7323ECC51}" srcId="{4C11BE9E-F1C3-42D4-A4A1-9AC0E9F28772}" destId="{108F1668-17B6-4333-BE48-78F108C061B2}" srcOrd="7" destOrd="0" parTransId="{3AB98BDA-86A4-4B2E-85DE-09BBA1C0DA31}" sibTransId="{29F46108-F7DE-41FE-9192-76523A53EC2D}"/>
    <dgm:cxn modelId="{441E46F5-FA74-4EEE-93AB-5F112A823BB7}" type="presOf" srcId="{C34E1531-4063-4BFF-9726-0EBEFB030BFD}" destId="{3E1C0797-91FC-42EF-9A95-307E7E9D6AC3}" srcOrd="0" destOrd="0" presId="urn:microsoft.com/office/officeart/2005/8/layout/matrix2"/>
    <dgm:cxn modelId="{2553CC9E-35A4-4A5B-A510-5818A350D995}" srcId="{4C11BE9E-F1C3-42D4-A4A1-9AC0E9F28772}" destId="{F86CFD23-9263-4C9F-8E71-09A8692BC735}" srcOrd="3" destOrd="0" parTransId="{E37D22C7-3243-40E2-9FDB-C2AEE0CEDCDB}" sibTransId="{DEC5AC83-2329-4D1D-8082-8807B3D0E7BE}"/>
    <dgm:cxn modelId="{435A4B57-4D5C-41F0-8CEE-111A31CE137A}" type="presOf" srcId="{F44C699C-9B13-45D9-B0D3-18FE24EE33DB}" destId="{4D8234F9-9F73-4724-BB7F-C32516A26E00}" srcOrd="0" destOrd="0" presId="urn:microsoft.com/office/officeart/2005/8/layout/matrix2"/>
    <dgm:cxn modelId="{62E5F4E6-FD6B-46EA-8491-0278389B53FD}" srcId="{4C11BE9E-F1C3-42D4-A4A1-9AC0E9F28772}" destId="{E279ADAE-9F27-4895-AE56-52C1BE2A126C}" srcOrd="6" destOrd="0" parTransId="{9FFDF808-DEB2-4096-9274-EE31C37427F3}" sibTransId="{0F9099FE-D998-4E65-A1A3-9706EB20C7E7}"/>
    <dgm:cxn modelId="{B5DDA2EF-4292-4907-B7E5-151CCE2B432C}" type="presOf" srcId="{06096428-E25F-4BDF-8931-20C7ADB0ACCF}" destId="{64D398DC-7ED7-4A5F-9E8C-97625429D767}" srcOrd="0" destOrd="0" presId="urn:microsoft.com/office/officeart/2005/8/layout/matrix2"/>
    <dgm:cxn modelId="{00ACBD52-476C-474C-8787-F3A26A85D608}" srcId="{4C11BE9E-F1C3-42D4-A4A1-9AC0E9F28772}" destId="{E12F8272-2FDE-4A20-80F5-2FB0B46284FC}" srcOrd="4" destOrd="0" parTransId="{87B583EB-8D76-4D4A-85D4-5AF1F8045431}" sibTransId="{CF1F6033-21B7-416A-BE36-985350A8F82A}"/>
    <dgm:cxn modelId="{1C676322-6152-49D6-90B3-63B76767B4AC}" srcId="{4C11BE9E-F1C3-42D4-A4A1-9AC0E9F28772}" destId="{C34E1531-4063-4BFF-9726-0EBEFB030BFD}" srcOrd="1" destOrd="0" parTransId="{FB10EA5C-E40C-4A57-B5DA-648E10780175}" sibTransId="{DCDA1EA5-2629-4404-9017-0A6297973F6A}"/>
    <dgm:cxn modelId="{01EB39CF-85EE-4733-8B71-0A3E36DB2FAD}" type="presOf" srcId="{4C11BE9E-F1C3-42D4-A4A1-9AC0E9F28772}" destId="{40F848E6-9D8E-41AF-94DB-6B522D95D13E}" srcOrd="0" destOrd="0" presId="urn:microsoft.com/office/officeart/2005/8/layout/matrix2"/>
    <dgm:cxn modelId="{717CADFD-93BA-4342-B73F-6F165D367208}" srcId="{4C11BE9E-F1C3-42D4-A4A1-9AC0E9F28772}" destId="{05CF3951-C327-4602-ACEA-944BAEF7BE51}" srcOrd="5" destOrd="0" parTransId="{5A2B55A8-B59E-4EC9-B1E1-E7BCB830E614}" sibTransId="{51819F0D-AD2D-467E-80D9-E1FED6D469BD}"/>
    <dgm:cxn modelId="{5681F524-CC8A-4760-B2B9-B6AC3F46B23C}" type="presOf" srcId="{F86CFD23-9263-4C9F-8E71-09A8692BC735}" destId="{50476FD2-D7F2-42B7-83AF-240D9104DA9F}" srcOrd="0" destOrd="0" presId="urn:microsoft.com/office/officeart/2005/8/layout/matrix2"/>
    <dgm:cxn modelId="{FEAF7885-7AA3-4808-9AC6-AFD405249BBD}" type="presParOf" srcId="{40F848E6-9D8E-41AF-94DB-6B522D95D13E}" destId="{5AE2E8FC-5BC0-4E85-B88F-BEDA5CB751EC}" srcOrd="0" destOrd="0" presId="urn:microsoft.com/office/officeart/2005/8/layout/matrix2"/>
    <dgm:cxn modelId="{7F5D46D6-21D3-4FF3-9BFD-15DB8CD48906}" type="presParOf" srcId="{40F848E6-9D8E-41AF-94DB-6B522D95D13E}" destId="{64D398DC-7ED7-4A5F-9E8C-97625429D767}" srcOrd="1" destOrd="0" presId="urn:microsoft.com/office/officeart/2005/8/layout/matrix2"/>
    <dgm:cxn modelId="{FE216900-47BF-4606-9AC9-2DC6F7FCAB0C}" type="presParOf" srcId="{40F848E6-9D8E-41AF-94DB-6B522D95D13E}" destId="{3E1C0797-91FC-42EF-9A95-307E7E9D6AC3}" srcOrd="2" destOrd="0" presId="urn:microsoft.com/office/officeart/2005/8/layout/matrix2"/>
    <dgm:cxn modelId="{8441131D-F063-465E-8C04-D3ABD9243FD5}" type="presParOf" srcId="{40F848E6-9D8E-41AF-94DB-6B522D95D13E}" destId="{4D8234F9-9F73-4724-BB7F-C32516A26E00}" srcOrd="3" destOrd="0" presId="urn:microsoft.com/office/officeart/2005/8/layout/matrix2"/>
    <dgm:cxn modelId="{24316B41-0357-44CE-B55D-ABE6F7797E89}" type="presParOf" srcId="{40F848E6-9D8E-41AF-94DB-6B522D95D13E}" destId="{50476FD2-D7F2-42B7-83AF-240D9104DA9F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0BF1ECD-3E69-4189-A4C5-0D02B03B8AED}" type="doc">
      <dgm:prSet loTypeId="urn:microsoft.com/office/officeart/2005/8/layout/lProcess2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zh-TW" altLang="en-US"/>
        </a:p>
      </dgm:t>
    </dgm:pt>
    <dgm:pt modelId="{35D65122-9616-4C9E-A13D-5E8431968977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國民小學</a:t>
          </a:r>
        </a:p>
      </dgm:t>
    </dgm:pt>
    <dgm:pt modelId="{A32D6D93-F1EB-43E0-8AE0-915AB0185688}" type="par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CD8220D-9716-446F-9507-1497EE8C33EA}" type="sibTrans" cxnId="{59559430-1E03-4F63-81D6-15E53EDFA86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7A0A7DD-501B-46FE-B457-0BF6BE1E8EB4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領域學習課程</a:t>
          </a: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en-US" altLang="zh-TW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/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週</a:t>
          </a:r>
        </a:p>
      </dgm:t>
    </dgm:pt>
    <dgm:pt modelId="{7C8E9092-73A8-4DC4-A6E1-788DF4DA88A9}" type="par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42A5F77-CFCB-45FA-B7B7-A3B18B4A0C16}" type="sibTrans" cxnId="{219B6132-B846-456D-AA1D-2E6AD75C37B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183F493-5335-408F-A3A4-EB9AADDDFF4E}">
      <dgm:prSet phldrT="[文字]" custT="1"/>
      <dgm:spPr>
        <a:solidFill>
          <a:srgbClr val="FFC000"/>
        </a:solidFill>
      </dgm:spPr>
      <dgm:t>
        <a:bodyPr/>
        <a:lstStyle/>
        <a:p>
          <a:pPr marL="273050" indent="-180975" algn="l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經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各校課程發展委員會通過後，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得以隔週上課</a:t>
          </a:r>
          <a:r>
            <a:rPr lang="en-US" altLang="zh-TW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節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的方式彈性調整</a:t>
          </a:r>
          <a:r>
            <a:rPr lang="zh-TW" altLang="en-US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 smtClean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273050" indent="-180975" algn="l"/>
          <a:r>
            <a:rPr lang="en-US" alt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亦可結合其他領域實施</a:t>
          </a:r>
          <a:r>
            <a:rPr lang="zh-TW" sz="1600" b="1" dirty="0" smtClean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跨領域主題統整課程</a:t>
          </a:r>
          <a:r>
            <a:rPr lang="zh-TW" sz="16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，於彈性學習課程開課。</a:t>
          </a:r>
          <a:endParaRPr lang="zh-TW" altLang="en-US" sz="16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01E29CD-19F8-4781-854C-D514E6B3A0C2}" type="par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A32DCBA-00A2-4BCC-94B0-82426590F34D}" type="sibTrans" cxnId="{5BE363ED-502A-4797-BD8F-2ADB3D663CA1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23480D-0D78-4D34-921B-A61EEB83F47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國民中學</a:t>
          </a:r>
        </a:p>
      </dgm:t>
    </dgm:pt>
    <dgm:pt modelId="{D76C6837-1EE2-4A0C-B340-C50856051D6C}" type="par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0349A70-C570-42A9-ADFC-D96388DA8395}" type="sibTrans" cxnId="{5557FA70-F236-45EE-BBB5-63D95EC01D4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C63C9B5-D921-4B03-93BB-074EFAF481DB}">
      <dgm:prSet phldrT="[文字]" custT="1"/>
      <dgm:spPr/>
      <dgm:t>
        <a:bodyPr/>
        <a:lstStyle/>
        <a:p>
          <a:r>
            <a:rPr lang="zh-TW" altLang="en-US" sz="1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</a:t>
          </a:r>
        </a:p>
      </dgm:t>
    </dgm:pt>
    <dgm:pt modelId="{36E06101-8488-4DAE-A497-3211FE1991FA}" type="par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C4E18CF-003D-411F-8ECB-C806AAB60F6D}" type="sibTrans" cxnId="{FDDACA34-F068-40A8-8AB8-8DE710A80CD9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6B38D41-302A-4950-B8E8-3765E73FCB5C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pPr marL="180975" indent="-180975" algn="just"/>
          <a:r>
            <a: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1.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學校應調查學生之選修意願，於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彈性學習課程開課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  <a:endParaRPr lang="en-US" altLang="zh-TW" sz="1600" dirty="0">
            <a:solidFill>
              <a:schemeClr val="tx1">
                <a:lumMod val="95000"/>
                <a:lumOff val="5000"/>
              </a:schemeClr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180975" indent="-180975" algn="just"/>
          <a:r>
            <a:rPr lang="en-US" altLang="zh-TW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2.</a:t>
          </a:r>
          <a:r>
            <a:rPr lang="zh-TW" altLang="en-US" sz="16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得於假日或寒、暑假實施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。</a:t>
          </a:r>
        </a:p>
      </dgm:t>
    </dgm:pt>
    <dgm:pt modelId="{819F8AC1-7141-49C8-AC39-84BF5D20F009}" type="par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5256211-DBBB-49A5-BF34-1C4977F01B69}" type="sibTrans" cxnId="{64C737E8-7363-48AE-82F2-0589A9DA3A42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5E4659E-0937-43FA-82C3-AA4268ACB109}">
      <dgm:prSet phldrT="[文字]" custT="1"/>
      <dgm:spPr/>
      <dgm:t>
        <a:bodyPr/>
        <a:lstStyle/>
        <a:p>
          <a:r>
            <a:rPr lang="zh-TW" altLang="en-US" sz="2400" b="1" dirty="0">
              <a:solidFill>
                <a:srgbClr val="B2003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高級中等學校</a:t>
          </a:r>
        </a:p>
      </dgm:t>
    </dgm:pt>
    <dgm:pt modelId="{DC6DC692-7C83-40AE-841E-9C5888347A39}" type="par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D16DC68-7A7B-4341-B2F9-37C2D3A5CA76}" type="sibTrans" cxnId="{6DDA3ED6-187D-42AC-8507-9EE611EA1063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1EEF7D4-0B84-4932-BF28-D98D5FFF5A20}">
      <dgm:prSet phldrT="[文字]" custT="1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校訂課程</a:t>
          </a:r>
        </a:p>
      </dgm:t>
    </dgm:pt>
    <dgm:pt modelId="{D5438B5C-865C-4D26-BD3A-18E75E552072}" type="par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04CBFEF-2437-409B-85A6-62F5C3E175CB}" type="sibTrans" cxnId="{47F0F4AB-7E2A-4C4A-82E2-9D29B17CE37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73E9052F-F0E4-456F-A382-2EC303E97C78}">
      <dgm:prSet phldrT="[文字]" custT="1"/>
      <dgm:spPr>
        <a:solidFill>
          <a:srgbClr val="FFC000"/>
        </a:solidFill>
      </dgm:spPr>
      <dgm:t>
        <a:bodyPr/>
        <a:lstStyle/>
        <a:p>
          <a:pPr marL="92075" indent="0" algn="l">
            <a:lnSpc>
              <a:spcPts val="1800"/>
            </a:lnSpc>
          </a:pP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學校可依學生需求與學校條件，於校</a:t>
          </a:r>
          <a:r>
            <a:rPr lang="zh-TW" altLang="en-US" sz="16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訂</a:t>
          </a:r>
          <a:r>
            <a:rPr lang="zh-TW" altLang="en-US" sz="1600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課程開設課程。</a:t>
          </a:r>
        </a:p>
      </dgm:t>
    </dgm:pt>
    <dgm:pt modelId="{4A5B25E0-D591-44AF-B5D4-22966BC6FB5D}" type="par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317F21A-6768-4203-AD1D-991DB52A8E94}" type="sibTrans" cxnId="{0BC16994-206C-4CB7-B801-D220AF01C63E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6116FEB-2B4C-4644-9C6B-95906CBCA69F}" type="pres">
      <dgm:prSet presAssocID="{F0BF1ECD-3E69-4189-A4C5-0D02B03B8AED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1DA2623-A40D-44B2-A7CA-139C3EBAF4A8}" type="pres">
      <dgm:prSet presAssocID="{35D65122-9616-4C9E-A13D-5E8431968977}" presName="compNode" presStyleCnt="0"/>
      <dgm:spPr/>
    </dgm:pt>
    <dgm:pt modelId="{61217F66-653C-49F4-A987-079B384F527F}" type="pres">
      <dgm:prSet presAssocID="{35D65122-9616-4C9E-A13D-5E8431968977}" presName="aNode" presStyleLbl="bgShp" presStyleIdx="0" presStyleCnt="3" custScaleX="97369" custScaleY="85580"/>
      <dgm:spPr/>
      <dgm:t>
        <a:bodyPr/>
        <a:lstStyle/>
        <a:p>
          <a:endParaRPr lang="zh-TW" altLang="en-US"/>
        </a:p>
      </dgm:t>
    </dgm:pt>
    <dgm:pt modelId="{46F406A0-5354-4900-BE55-FE097670693B}" type="pres">
      <dgm:prSet presAssocID="{35D65122-9616-4C9E-A13D-5E8431968977}" presName="textNode" presStyleLbl="bgShp" presStyleIdx="0" presStyleCnt="3"/>
      <dgm:spPr/>
      <dgm:t>
        <a:bodyPr/>
        <a:lstStyle/>
        <a:p>
          <a:endParaRPr lang="zh-TW" altLang="en-US"/>
        </a:p>
      </dgm:t>
    </dgm:pt>
    <dgm:pt modelId="{30A0C1BD-4B92-4BF7-855B-B79BB274DD9E}" type="pres">
      <dgm:prSet presAssocID="{35D65122-9616-4C9E-A13D-5E8431968977}" presName="compChildNode" presStyleCnt="0"/>
      <dgm:spPr/>
    </dgm:pt>
    <dgm:pt modelId="{1B870B52-27EB-4921-8663-260E5A697C9F}" type="pres">
      <dgm:prSet presAssocID="{35D65122-9616-4C9E-A13D-5E8431968977}" presName="theInnerList" presStyleCnt="0"/>
      <dgm:spPr/>
    </dgm:pt>
    <dgm:pt modelId="{636D18B9-0BEA-4EB7-BBA0-ED0C6E69AAAE}" type="pres">
      <dgm:prSet presAssocID="{37A0A7DD-501B-46FE-B457-0BF6BE1E8EB4}" presName="childNode" presStyleLbl="node1" presStyleIdx="0" presStyleCnt="6" custScaleX="115115" custScaleY="51022" custLinFactNeighborX="-520" custLinFactNeighborY="-757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6B974E8-44B0-4F69-9CEC-E01B3D3FB0C4}" type="pres">
      <dgm:prSet presAssocID="{37A0A7DD-501B-46FE-B457-0BF6BE1E8EB4}" presName="aSpace2" presStyleCnt="0"/>
      <dgm:spPr/>
    </dgm:pt>
    <dgm:pt modelId="{08458949-ABF3-41D9-BE48-FFE66B8B1C19}" type="pres">
      <dgm:prSet presAssocID="{3183F493-5335-408F-A3A4-EB9AADDDFF4E}" presName="childNode" presStyleLbl="node1" presStyleIdx="1" presStyleCnt="6" custScaleX="117004" custScaleY="188253" custLinFactY="-6062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3003237-B154-45AB-BA99-99C1198ECA0C}" type="pres">
      <dgm:prSet presAssocID="{35D65122-9616-4C9E-A13D-5E8431968977}" presName="aSpace" presStyleCnt="0"/>
      <dgm:spPr/>
    </dgm:pt>
    <dgm:pt modelId="{434DB8C0-8F4C-4BBD-BD1D-01594AC1F235}" type="pres">
      <dgm:prSet presAssocID="{C223480D-0D78-4D34-921B-A61EEB83F479}" presName="compNode" presStyleCnt="0"/>
      <dgm:spPr/>
    </dgm:pt>
    <dgm:pt modelId="{EDB3316F-14BF-47BC-970D-585A55D01FFC}" type="pres">
      <dgm:prSet presAssocID="{C223480D-0D78-4D34-921B-A61EEB83F479}" presName="aNode" presStyleLbl="bgShp" presStyleIdx="1" presStyleCnt="3" custScaleX="97667" custScaleY="85580"/>
      <dgm:spPr/>
      <dgm:t>
        <a:bodyPr/>
        <a:lstStyle/>
        <a:p>
          <a:endParaRPr lang="zh-TW" altLang="en-US"/>
        </a:p>
      </dgm:t>
    </dgm:pt>
    <dgm:pt modelId="{EBD63BDD-A4C3-467A-B9A1-BA77651F836B}" type="pres">
      <dgm:prSet presAssocID="{C223480D-0D78-4D34-921B-A61EEB83F479}" presName="textNode" presStyleLbl="bgShp" presStyleIdx="1" presStyleCnt="3"/>
      <dgm:spPr/>
      <dgm:t>
        <a:bodyPr/>
        <a:lstStyle/>
        <a:p>
          <a:endParaRPr lang="zh-TW" altLang="en-US"/>
        </a:p>
      </dgm:t>
    </dgm:pt>
    <dgm:pt modelId="{7136891D-AC0A-4E24-89A4-C401E49274B3}" type="pres">
      <dgm:prSet presAssocID="{C223480D-0D78-4D34-921B-A61EEB83F479}" presName="compChildNode" presStyleCnt="0"/>
      <dgm:spPr/>
    </dgm:pt>
    <dgm:pt modelId="{CB985733-E4B4-4679-AF9C-DF91D2A9A8DD}" type="pres">
      <dgm:prSet presAssocID="{C223480D-0D78-4D34-921B-A61EEB83F479}" presName="theInnerList" presStyleCnt="0"/>
      <dgm:spPr/>
    </dgm:pt>
    <dgm:pt modelId="{0B6305C5-DD05-4C9A-8FC9-9C8C1E44233E}" type="pres">
      <dgm:prSet presAssocID="{3C63C9B5-D921-4B03-93BB-074EFAF481DB}" presName="childNode" presStyleLbl="node1" presStyleIdx="2" presStyleCnt="6" custScaleX="111598" custScaleY="43176" custLinFactNeighborY="-4300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5E4E4-F857-43B6-AA0A-1028C04FB4DA}" type="pres">
      <dgm:prSet presAssocID="{3C63C9B5-D921-4B03-93BB-074EFAF481DB}" presName="aSpace2" presStyleCnt="0"/>
      <dgm:spPr/>
    </dgm:pt>
    <dgm:pt modelId="{46F0829F-590C-4F1A-96F8-0DF48AFE57CF}" type="pres">
      <dgm:prSet presAssocID="{06B38D41-302A-4950-B8E8-3765E73FCB5C}" presName="childNode" presStyleLbl="node1" presStyleIdx="3" presStyleCnt="6" custScaleX="116808" custScaleY="152355" custLinFactNeighborX="-145" custLinFactNeighborY="-9439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EA241F-F60C-47BF-BDD7-C4998C92CE58}" type="pres">
      <dgm:prSet presAssocID="{C223480D-0D78-4D34-921B-A61EEB83F479}" presName="aSpace" presStyleCnt="0"/>
      <dgm:spPr/>
    </dgm:pt>
    <dgm:pt modelId="{A6564B4E-3E63-414B-A4F0-DADC44BF658D}" type="pres">
      <dgm:prSet presAssocID="{D5E4659E-0937-43FA-82C3-AA4268ACB109}" presName="compNode" presStyleCnt="0"/>
      <dgm:spPr/>
    </dgm:pt>
    <dgm:pt modelId="{70696D39-57BC-4705-A5CB-A4DE8C683E91}" type="pres">
      <dgm:prSet presAssocID="{D5E4659E-0937-43FA-82C3-AA4268ACB109}" presName="aNode" presStyleLbl="bgShp" presStyleIdx="2" presStyleCnt="3" custScaleX="90219" custScaleY="85580"/>
      <dgm:spPr/>
      <dgm:t>
        <a:bodyPr/>
        <a:lstStyle/>
        <a:p>
          <a:endParaRPr lang="zh-TW" altLang="en-US"/>
        </a:p>
      </dgm:t>
    </dgm:pt>
    <dgm:pt modelId="{32B50213-2409-4D64-95A2-A0132369D3C0}" type="pres">
      <dgm:prSet presAssocID="{D5E4659E-0937-43FA-82C3-AA4268ACB109}" presName="textNode" presStyleLbl="bgShp" presStyleIdx="2" presStyleCnt="3"/>
      <dgm:spPr/>
      <dgm:t>
        <a:bodyPr/>
        <a:lstStyle/>
        <a:p>
          <a:endParaRPr lang="zh-TW" altLang="en-US"/>
        </a:p>
      </dgm:t>
    </dgm:pt>
    <dgm:pt modelId="{3105C0D6-7764-4D73-AFE1-21784D02103A}" type="pres">
      <dgm:prSet presAssocID="{D5E4659E-0937-43FA-82C3-AA4268ACB109}" presName="compChildNode" presStyleCnt="0"/>
      <dgm:spPr/>
    </dgm:pt>
    <dgm:pt modelId="{94C918BF-ABD5-42D1-B3D1-7E1EAE80CAD1}" type="pres">
      <dgm:prSet presAssocID="{D5E4659E-0937-43FA-82C3-AA4268ACB109}" presName="theInnerList" presStyleCnt="0"/>
      <dgm:spPr/>
    </dgm:pt>
    <dgm:pt modelId="{A18DB278-D53B-4875-9699-EE4EDC7ADC63}" type="pres">
      <dgm:prSet presAssocID="{81EEF7D4-0B84-4932-BF28-D98D5FFF5A20}" presName="childNode" presStyleLbl="node1" presStyleIdx="4" presStyleCnt="6" custScaleX="101137" custScaleY="40497" custLinFactNeighborX="-81" custLinFactNeighborY="-437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44ACDA-2924-4EBE-9561-98220F9077A8}" type="pres">
      <dgm:prSet presAssocID="{81EEF7D4-0B84-4932-BF28-D98D5FFF5A20}" presName="aSpace2" presStyleCnt="0"/>
      <dgm:spPr/>
    </dgm:pt>
    <dgm:pt modelId="{CAB10800-E260-47BC-A32F-EACCEFB9080C}" type="pres">
      <dgm:prSet presAssocID="{73E9052F-F0E4-456F-A382-2EC303E97C78}" presName="childNode" presStyleLbl="node1" presStyleIdx="5" presStyleCnt="6" custScaleX="106994" custScaleY="141751" custLinFactY="-1585" custLinFactNeighborX="629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9559430-1E03-4F63-81D6-15E53EDFA86E}" srcId="{F0BF1ECD-3E69-4189-A4C5-0D02B03B8AED}" destId="{35D65122-9616-4C9E-A13D-5E8431968977}" srcOrd="0" destOrd="0" parTransId="{A32D6D93-F1EB-43E0-8AE0-915AB0185688}" sibTransId="{4CD8220D-9716-446F-9507-1497EE8C33EA}"/>
    <dgm:cxn modelId="{64C737E8-7363-48AE-82F2-0589A9DA3A42}" srcId="{C223480D-0D78-4D34-921B-A61EEB83F479}" destId="{06B38D41-302A-4950-B8E8-3765E73FCB5C}" srcOrd="1" destOrd="0" parTransId="{819F8AC1-7141-49C8-AC39-84BF5D20F009}" sibTransId="{F5256211-DBBB-49A5-BF34-1C4977F01B69}"/>
    <dgm:cxn modelId="{0BC16994-206C-4CB7-B801-D220AF01C63E}" srcId="{D5E4659E-0937-43FA-82C3-AA4268ACB109}" destId="{73E9052F-F0E4-456F-A382-2EC303E97C78}" srcOrd="1" destOrd="0" parTransId="{4A5B25E0-D591-44AF-B5D4-22966BC6FB5D}" sibTransId="{F317F21A-6768-4203-AD1D-991DB52A8E94}"/>
    <dgm:cxn modelId="{93C65C8C-3C1E-4345-A9BD-D6545CB07611}" type="presOf" srcId="{3C63C9B5-D921-4B03-93BB-074EFAF481DB}" destId="{0B6305C5-DD05-4C9A-8FC9-9C8C1E44233E}" srcOrd="0" destOrd="0" presId="urn:microsoft.com/office/officeart/2005/8/layout/lProcess2"/>
    <dgm:cxn modelId="{E1600192-EC1F-484B-9854-A4CE6BFB7542}" type="presOf" srcId="{37A0A7DD-501B-46FE-B457-0BF6BE1E8EB4}" destId="{636D18B9-0BEA-4EB7-BBA0-ED0C6E69AAAE}" srcOrd="0" destOrd="0" presId="urn:microsoft.com/office/officeart/2005/8/layout/lProcess2"/>
    <dgm:cxn modelId="{219B6132-B846-456D-AA1D-2E6AD75C37B1}" srcId="{35D65122-9616-4C9E-A13D-5E8431968977}" destId="{37A0A7DD-501B-46FE-B457-0BF6BE1E8EB4}" srcOrd="0" destOrd="0" parTransId="{7C8E9092-73A8-4DC4-A6E1-788DF4DA88A9}" sibTransId="{942A5F77-CFCB-45FA-B7B7-A3B18B4A0C16}"/>
    <dgm:cxn modelId="{8DC3C01A-A482-4586-8512-6256F026DA54}" type="presOf" srcId="{F0BF1ECD-3E69-4189-A4C5-0D02B03B8AED}" destId="{F6116FEB-2B4C-4644-9C6B-95906CBCA69F}" srcOrd="0" destOrd="0" presId="urn:microsoft.com/office/officeart/2005/8/layout/lProcess2"/>
    <dgm:cxn modelId="{821986F7-A450-41DD-B096-7C906416A8A1}" type="presOf" srcId="{D5E4659E-0937-43FA-82C3-AA4268ACB109}" destId="{70696D39-57BC-4705-A5CB-A4DE8C683E91}" srcOrd="0" destOrd="0" presId="urn:microsoft.com/office/officeart/2005/8/layout/lProcess2"/>
    <dgm:cxn modelId="{6DDA3ED6-187D-42AC-8507-9EE611EA1063}" srcId="{F0BF1ECD-3E69-4189-A4C5-0D02B03B8AED}" destId="{D5E4659E-0937-43FA-82C3-AA4268ACB109}" srcOrd="2" destOrd="0" parTransId="{DC6DC692-7C83-40AE-841E-9C5888347A39}" sibTransId="{CD16DC68-7A7B-4341-B2F9-37C2D3A5CA76}"/>
    <dgm:cxn modelId="{F852F66F-EE5C-4A63-AEA0-27DA8261C7EC}" type="presOf" srcId="{C223480D-0D78-4D34-921B-A61EEB83F479}" destId="{EBD63BDD-A4C3-467A-B9A1-BA77651F836B}" srcOrd="1" destOrd="0" presId="urn:microsoft.com/office/officeart/2005/8/layout/lProcess2"/>
    <dgm:cxn modelId="{A5BF4281-86C2-4614-B937-65FCA8BBC0C9}" type="presOf" srcId="{C223480D-0D78-4D34-921B-A61EEB83F479}" destId="{EDB3316F-14BF-47BC-970D-585A55D01FFC}" srcOrd="0" destOrd="0" presId="urn:microsoft.com/office/officeart/2005/8/layout/lProcess2"/>
    <dgm:cxn modelId="{76A3FF6E-B46F-4D80-9685-EFBAACD7483D}" type="presOf" srcId="{35D65122-9616-4C9E-A13D-5E8431968977}" destId="{46F406A0-5354-4900-BE55-FE097670693B}" srcOrd="1" destOrd="0" presId="urn:microsoft.com/office/officeart/2005/8/layout/lProcess2"/>
    <dgm:cxn modelId="{E0ADA98B-F138-459B-AC4D-2D9F451209E8}" type="presOf" srcId="{35D65122-9616-4C9E-A13D-5E8431968977}" destId="{61217F66-653C-49F4-A987-079B384F527F}" srcOrd="0" destOrd="0" presId="urn:microsoft.com/office/officeart/2005/8/layout/lProcess2"/>
    <dgm:cxn modelId="{FDDACA34-F068-40A8-8AB8-8DE710A80CD9}" srcId="{C223480D-0D78-4D34-921B-A61EEB83F479}" destId="{3C63C9B5-D921-4B03-93BB-074EFAF481DB}" srcOrd="0" destOrd="0" parTransId="{36E06101-8488-4DAE-A497-3211FE1991FA}" sibTransId="{DC4E18CF-003D-411F-8ECB-C806AAB60F6D}"/>
    <dgm:cxn modelId="{5BE363ED-502A-4797-BD8F-2ADB3D663CA1}" srcId="{35D65122-9616-4C9E-A13D-5E8431968977}" destId="{3183F493-5335-408F-A3A4-EB9AADDDFF4E}" srcOrd="1" destOrd="0" parTransId="{301E29CD-19F8-4781-854C-D514E6B3A0C2}" sibTransId="{9A32DCBA-00A2-4BCC-94B0-82426590F34D}"/>
    <dgm:cxn modelId="{46C22FE6-FCD9-4F8B-87A9-70F9F7A70BA4}" type="presOf" srcId="{81EEF7D4-0B84-4932-BF28-D98D5FFF5A20}" destId="{A18DB278-D53B-4875-9699-EE4EDC7ADC63}" srcOrd="0" destOrd="0" presId="urn:microsoft.com/office/officeart/2005/8/layout/lProcess2"/>
    <dgm:cxn modelId="{5FD7C9CF-82BD-489F-A991-12BAD15A3E75}" type="presOf" srcId="{73E9052F-F0E4-456F-A382-2EC303E97C78}" destId="{CAB10800-E260-47BC-A32F-EACCEFB9080C}" srcOrd="0" destOrd="0" presId="urn:microsoft.com/office/officeart/2005/8/layout/lProcess2"/>
    <dgm:cxn modelId="{25514933-2E2F-4258-91DB-9D77909DB606}" type="presOf" srcId="{3183F493-5335-408F-A3A4-EB9AADDDFF4E}" destId="{08458949-ABF3-41D9-BE48-FFE66B8B1C19}" srcOrd="0" destOrd="0" presId="urn:microsoft.com/office/officeart/2005/8/layout/lProcess2"/>
    <dgm:cxn modelId="{90337EE8-5312-410D-95E8-61E660955A58}" type="presOf" srcId="{06B38D41-302A-4950-B8E8-3765E73FCB5C}" destId="{46F0829F-590C-4F1A-96F8-0DF48AFE57CF}" srcOrd="0" destOrd="0" presId="urn:microsoft.com/office/officeart/2005/8/layout/lProcess2"/>
    <dgm:cxn modelId="{47F0F4AB-7E2A-4C4A-82E2-9D29B17CE374}" srcId="{D5E4659E-0937-43FA-82C3-AA4268ACB109}" destId="{81EEF7D4-0B84-4932-BF28-D98D5FFF5A20}" srcOrd="0" destOrd="0" parTransId="{D5438B5C-865C-4D26-BD3A-18E75E552072}" sibTransId="{D04CBFEF-2437-409B-85A6-62F5C3E175CB}"/>
    <dgm:cxn modelId="{5557FA70-F236-45EE-BBB5-63D95EC01D45}" srcId="{F0BF1ECD-3E69-4189-A4C5-0D02B03B8AED}" destId="{C223480D-0D78-4D34-921B-A61EEB83F479}" srcOrd="1" destOrd="0" parTransId="{D76C6837-1EE2-4A0C-B340-C50856051D6C}" sibTransId="{60349A70-C570-42A9-ADFC-D96388DA8395}"/>
    <dgm:cxn modelId="{BE003D95-C1E9-4F7D-8627-C4E01664AE47}" type="presOf" srcId="{D5E4659E-0937-43FA-82C3-AA4268ACB109}" destId="{32B50213-2409-4D64-95A2-A0132369D3C0}" srcOrd="1" destOrd="0" presId="urn:microsoft.com/office/officeart/2005/8/layout/lProcess2"/>
    <dgm:cxn modelId="{2076C800-F959-4522-BE14-B665990D7635}" type="presParOf" srcId="{F6116FEB-2B4C-4644-9C6B-95906CBCA69F}" destId="{B1DA2623-A40D-44B2-A7CA-139C3EBAF4A8}" srcOrd="0" destOrd="0" presId="urn:microsoft.com/office/officeart/2005/8/layout/lProcess2"/>
    <dgm:cxn modelId="{4485B18B-4E01-45EF-87B3-A03845F5E972}" type="presParOf" srcId="{B1DA2623-A40D-44B2-A7CA-139C3EBAF4A8}" destId="{61217F66-653C-49F4-A987-079B384F527F}" srcOrd="0" destOrd="0" presId="urn:microsoft.com/office/officeart/2005/8/layout/lProcess2"/>
    <dgm:cxn modelId="{DD2FEA7A-5B1A-4DA2-B20C-620E1B61A8FE}" type="presParOf" srcId="{B1DA2623-A40D-44B2-A7CA-139C3EBAF4A8}" destId="{46F406A0-5354-4900-BE55-FE097670693B}" srcOrd="1" destOrd="0" presId="urn:microsoft.com/office/officeart/2005/8/layout/lProcess2"/>
    <dgm:cxn modelId="{17FDE48A-8952-48CD-AA58-F0F33F85FDAD}" type="presParOf" srcId="{B1DA2623-A40D-44B2-A7CA-139C3EBAF4A8}" destId="{30A0C1BD-4B92-4BF7-855B-B79BB274DD9E}" srcOrd="2" destOrd="0" presId="urn:microsoft.com/office/officeart/2005/8/layout/lProcess2"/>
    <dgm:cxn modelId="{372AA69C-BB86-44CE-9FE3-7C46642D3EFD}" type="presParOf" srcId="{30A0C1BD-4B92-4BF7-855B-B79BB274DD9E}" destId="{1B870B52-27EB-4921-8663-260E5A697C9F}" srcOrd="0" destOrd="0" presId="urn:microsoft.com/office/officeart/2005/8/layout/lProcess2"/>
    <dgm:cxn modelId="{161BFF90-D68B-4145-BCAF-161409ED9FDC}" type="presParOf" srcId="{1B870B52-27EB-4921-8663-260E5A697C9F}" destId="{636D18B9-0BEA-4EB7-BBA0-ED0C6E69AAAE}" srcOrd="0" destOrd="0" presId="urn:microsoft.com/office/officeart/2005/8/layout/lProcess2"/>
    <dgm:cxn modelId="{D764FD3B-AD22-4C59-BF5D-F9062B313547}" type="presParOf" srcId="{1B870B52-27EB-4921-8663-260E5A697C9F}" destId="{26B974E8-44B0-4F69-9CEC-E01B3D3FB0C4}" srcOrd="1" destOrd="0" presId="urn:microsoft.com/office/officeart/2005/8/layout/lProcess2"/>
    <dgm:cxn modelId="{12BA6D2D-A5A0-4C58-8FD6-29134374D5E4}" type="presParOf" srcId="{1B870B52-27EB-4921-8663-260E5A697C9F}" destId="{08458949-ABF3-41D9-BE48-FFE66B8B1C19}" srcOrd="2" destOrd="0" presId="urn:microsoft.com/office/officeart/2005/8/layout/lProcess2"/>
    <dgm:cxn modelId="{A484A9E0-8DAD-4102-99AE-018506752671}" type="presParOf" srcId="{F6116FEB-2B4C-4644-9C6B-95906CBCA69F}" destId="{13003237-B154-45AB-BA99-99C1198ECA0C}" srcOrd="1" destOrd="0" presId="urn:microsoft.com/office/officeart/2005/8/layout/lProcess2"/>
    <dgm:cxn modelId="{F2EE7A95-1F7C-4B16-A347-F85D853739E1}" type="presParOf" srcId="{F6116FEB-2B4C-4644-9C6B-95906CBCA69F}" destId="{434DB8C0-8F4C-4BBD-BD1D-01594AC1F235}" srcOrd="2" destOrd="0" presId="urn:microsoft.com/office/officeart/2005/8/layout/lProcess2"/>
    <dgm:cxn modelId="{B7035804-4746-4982-959A-4E8B608FB986}" type="presParOf" srcId="{434DB8C0-8F4C-4BBD-BD1D-01594AC1F235}" destId="{EDB3316F-14BF-47BC-970D-585A55D01FFC}" srcOrd="0" destOrd="0" presId="urn:microsoft.com/office/officeart/2005/8/layout/lProcess2"/>
    <dgm:cxn modelId="{D82DEA97-2B52-49D8-8B99-4A8EB9ED529B}" type="presParOf" srcId="{434DB8C0-8F4C-4BBD-BD1D-01594AC1F235}" destId="{EBD63BDD-A4C3-467A-B9A1-BA77651F836B}" srcOrd="1" destOrd="0" presId="urn:microsoft.com/office/officeart/2005/8/layout/lProcess2"/>
    <dgm:cxn modelId="{DBB8A80E-28F2-464C-8EBA-2ED6A155203B}" type="presParOf" srcId="{434DB8C0-8F4C-4BBD-BD1D-01594AC1F235}" destId="{7136891D-AC0A-4E24-89A4-C401E49274B3}" srcOrd="2" destOrd="0" presId="urn:microsoft.com/office/officeart/2005/8/layout/lProcess2"/>
    <dgm:cxn modelId="{6A07B62B-C168-4BF3-8B0B-713DE2C8AA50}" type="presParOf" srcId="{7136891D-AC0A-4E24-89A4-C401E49274B3}" destId="{CB985733-E4B4-4679-AF9C-DF91D2A9A8DD}" srcOrd="0" destOrd="0" presId="urn:microsoft.com/office/officeart/2005/8/layout/lProcess2"/>
    <dgm:cxn modelId="{D1146246-8464-4C28-9E92-CDB8953F6FBA}" type="presParOf" srcId="{CB985733-E4B4-4679-AF9C-DF91D2A9A8DD}" destId="{0B6305C5-DD05-4C9A-8FC9-9C8C1E44233E}" srcOrd="0" destOrd="0" presId="urn:microsoft.com/office/officeart/2005/8/layout/lProcess2"/>
    <dgm:cxn modelId="{1C5FFD61-6B94-42BA-836B-F8B1283CFA48}" type="presParOf" srcId="{CB985733-E4B4-4679-AF9C-DF91D2A9A8DD}" destId="{4225E4E4-F857-43B6-AA0A-1028C04FB4DA}" srcOrd="1" destOrd="0" presId="urn:microsoft.com/office/officeart/2005/8/layout/lProcess2"/>
    <dgm:cxn modelId="{FD73535A-8347-4129-874F-813B8D7E396C}" type="presParOf" srcId="{CB985733-E4B4-4679-AF9C-DF91D2A9A8DD}" destId="{46F0829F-590C-4F1A-96F8-0DF48AFE57CF}" srcOrd="2" destOrd="0" presId="urn:microsoft.com/office/officeart/2005/8/layout/lProcess2"/>
    <dgm:cxn modelId="{D1AC7399-8617-44FA-AD56-BFB1F05E7806}" type="presParOf" srcId="{F6116FEB-2B4C-4644-9C6B-95906CBCA69F}" destId="{1DEA241F-F60C-47BF-BDD7-C4998C92CE58}" srcOrd="3" destOrd="0" presId="urn:microsoft.com/office/officeart/2005/8/layout/lProcess2"/>
    <dgm:cxn modelId="{D306A9B5-09E6-4526-B93B-2BA3F7532731}" type="presParOf" srcId="{F6116FEB-2B4C-4644-9C6B-95906CBCA69F}" destId="{A6564B4E-3E63-414B-A4F0-DADC44BF658D}" srcOrd="4" destOrd="0" presId="urn:microsoft.com/office/officeart/2005/8/layout/lProcess2"/>
    <dgm:cxn modelId="{C5F5F6E2-609B-40ED-B5DC-3A35DA7668DA}" type="presParOf" srcId="{A6564B4E-3E63-414B-A4F0-DADC44BF658D}" destId="{70696D39-57BC-4705-A5CB-A4DE8C683E91}" srcOrd="0" destOrd="0" presId="urn:microsoft.com/office/officeart/2005/8/layout/lProcess2"/>
    <dgm:cxn modelId="{3C2E8851-7746-4F88-8B60-D894F198ABB0}" type="presParOf" srcId="{A6564B4E-3E63-414B-A4F0-DADC44BF658D}" destId="{32B50213-2409-4D64-95A2-A0132369D3C0}" srcOrd="1" destOrd="0" presId="urn:microsoft.com/office/officeart/2005/8/layout/lProcess2"/>
    <dgm:cxn modelId="{B02552DE-C6FF-41C4-A3B9-8BBA7A163ABE}" type="presParOf" srcId="{A6564B4E-3E63-414B-A4F0-DADC44BF658D}" destId="{3105C0D6-7764-4D73-AFE1-21784D02103A}" srcOrd="2" destOrd="0" presId="urn:microsoft.com/office/officeart/2005/8/layout/lProcess2"/>
    <dgm:cxn modelId="{DB7CB319-BCD8-4EE6-AC5D-BC8C8B4803E8}" type="presParOf" srcId="{3105C0D6-7764-4D73-AFE1-21784D02103A}" destId="{94C918BF-ABD5-42D1-B3D1-7E1EAE80CAD1}" srcOrd="0" destOrd="0" presId="urn:microsoft.com/office/officeart/2005/8/layout/lProcess2"/>
    <dgm:cxn modelId="{911D08C4-CEF5-4F20-88F2-C25CE0F5C722}" type="presParOf" srcId="{94C918BF-ABD5-42D1-B3D1-7E1EAE80CAD1}" destId="{A18DB278-D53B-4875-9699-EE4EDC7ADC63}" srcOrd="0" destOrd="0" presId="urn:microsoft.com/office/officeart/2005/8/layout/lProcess2"/>
    <dgm:cxn modelId="{0B389757-0962-4F3D-BA7E-E87F8E8F36D7}" type="presParOf" srcId="{94C918BF-ABD5-42D1-B3D1-7E1EAE80CAD1}" destId="{7744ACDA-2924-4EBE-9561-98220F9077A8}" srcOrd="1" destOrd="0" presId="urn:microsoft.com/office/officeart/2005/8/layout/lProcess2"/>
    <dgm:cxn modelId="{39557E97-4446-499B-9E79-20198F944F54}" type="presParOf" srcId="{94C918BF-ABD5-42D1-B3D1-7E1EAE80CAD1}" destId="{CAB10800-E260-47BC-A32F-EACCEFB9080C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09CD790-741B-421E-B94D-2D99E6C381F7}" type="doc">
      <dgm:prSet loTypeId="urn:microsoft.com/office/officeart/2005/8/layout/radial5" loCatId="relationship" qsTypeId="urn:microsoft.com/office/officeart/2005/8/quickstyle/simple1" qsCatId="simple" csTypeId="urn:microsoft.com/office/officeart/2005/8/colors/colorful1#3" csCatId="colorful" phldr="1"/>
      <dgm:spPr/>
      <dgm:t>
        <a:bodyPr/>
        <a:lstStyle/>
        <a:p>
          <a:endParaRPr lang="zh-TW" altLang="en-US"/>
        </a:p>
      </dgm:t>
    </dgm:pt>
    <dgm:pt modelId="{9D493EA9-AE52-4011-B36D-86FC7A3DF5A2}">
      <dgm:prSet phldrT="[文字]" custT="1"/>
      <dgm:spPr>
        <a:solidFill>
          <a:srgbClr val="00B0F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增進</a:t>
          </a:r>
          <a:endParaRPr lang="en-US" altLang="zh-TW" sz="2800" b="1" dirty="0" smtClean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lnSpc>
              <a:spcPct val="100000"/>
            </a:lnSpc>
          </a:pPr>
          <a:r>
            <a:rPr lang="zh-TW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跨文化</a:t>
          </a:r>
          <a:r>
            <a:rPr lang="zh-TW" altLang="en-US" sz="2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理解</a:t>
          </a:r>
          <a:endParaRPr lang="zh-TW" altLang="en-US" sz="2800" b="1" dirty="0"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AE3980A5-E0B5-41F1-B6AF-2B026F3F17F2}" type="parTrans" cxnId="{371738A8-D17A-4934-B48E-D5C79FF6F280}">
      <dgm:prSet/>
      <dgm:spPr/>
      <dgm:t>
        <a:bodyPr/>
        <a:lstStyle/>
        <a:p>
          <a:endParaRPr lang="zh-TW" altLang="en-US"/>
        </a:p>
      </dgm:t>
    </dgm:pt>
    <dgm:pt modelId="{E99E82B3-638A-4AD3-8701-CE51A5034ED6}" type="sibTrans" cxnId="{371738A8-D17A-4934-B48E-D5C79FF6F280}">
      <dgm:prSet/>
      <dgm:spPr/>
      <dgm:t>
        <a:bodyPr/>
        <a:lstStyle/>
        <a:p>
          <a:endParaRPr lang="zh-TW" altLang="en-US"/>
        </a:p>
      </dgm:t>
    </dgm:pt>
    <dgm:pt modelId="{7E618EB4-7468-4AAA-B59C-4093968D9DC6}">
      <dgm:prSet phldrT="[文字]" custT="1"/>
      <dgm:spPr/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國際教育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2AF7E96-2CAE-4AD3-AB32-B3775F8EA138}" type="parTrans" cxnId="{FC489A6D-488F-4DD7-90EB-276DE27D4F13}">
      <dgm:prSet/>
      <dgm:spPr/>
      <dgm:t>
        <a:bodyPr/>
        <a:lstStyle/>
        <a:p>
          <a:endParaRPr lang="zh-TW" altLang="en-US"/>
        </a:p>
      </dgm:t>
    </dgm:pt>
    <dgm:pt modelId="{7270F3C6-11EC-44AB-9355-F0DBC1B458CC}" type="sibTrans" cxnId="{FC489A6D-488F-4DD7-90EB-276DE27D4F13}">
      <dgm:prSet/>
      <dgm:spPr/>
      <dgm:t>
        <a:bodyPr/>
        <a:lstStyle/>
        <a:p>
          <a:endParaRPr lang="zh-TW" altLang="en-US"/>
        </a:p>
      </dgm:t>
    </dgm:pt>
    <dgm:pt modelId="{2B391F3C-036D-412A-B6DB-1B7C84EE0F03}">
      <dgm:prSet phldrT="[文字]" custT="1"/>
      <dgm:spPr>
        <a:solidFill>
          <a:srgbClr val="7030A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人權教育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3CCEB5-2AAD-4415-B26C-5A16E8C44E07}" type="parTrans" cxnId="{FF5DCF58-18E1-4CAE-B0A7-EACAF93FDB24}">
      <dgm:prSet/>
      <dgm:spPr/>
      <dgm:t>
        <a:bodyPr/>
        <a:lstStyle/>
        <a:p>
          <a:endParaRPr lang="zh-TW" altLang="en-US"/>
        </a:p>
      </dgm:t>
    </dgm:pt>
    <dgm:pt modelId="{AFF7281A-5BFB-4D34-A1EF-C3B08083B814}" type="sibTrans" cxnId="{FF5DCF58-18E1-4CAE-B0A7-EACAF93FDB24}">
      <dgm:prSet/>
      <dgm:spPr/>
      <dgm:t>
        <a:bodyPr/>
        <a:lstStyle/>
        <a:p>
          <a:endParaRPr lang="zh-TW" altLang="en-US"/>
        </a:p>
      </dgm:t>
    </dgm:pt>
    <dgm:pt modelId="{C11982E8-3BC1-436E-A4FC-DC68194967A8}">
      <dgm:prSet phldrT="[文字]" custT="1"/>
      <dgm:spPr/>
      <dgm:t>
        <a:bodyPr/>
        <a:lstStyle/>
        <a:p>
          <a:endParaRPr lang="en-US" altLang="zh-TW" sz="24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多元文化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教育</a:t>
          </a:r>
          <a:endParaRPr lang="en-US" altLang="zh-TW" sz="2000" b="1" dirty="0" smtClean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8FAAE92-FD4E-48CF-A67B-FD9469A2257B}" type="parTrans" cxnId="{25C78E28-6DFA-4380-97FF-BD63E080663A}">
      <dgm:prSet/>
      <dgm:spPr/>
      <dgm:t>
        <a:bodyPr/>
        <a:lstStyle/>
        <a:p>
          <a:endParaRPr lang="zh-TW" altLang="en-US"/>
        </a:p>
      </dgm:t>
    </dgm:pt>
    <dgm:pt modelId="{1D5E2274-0D2F-48FE-8881-1FB79E60BCA9}" type="sibTrans" cxnId="{25C78E28-6DFA-4380-97FF-BD63E080663A}">
      <dgm:prSet/>
      <dgm:spPr/>
      <dgm:t>
        <a:bodyPr/>
        <a:lstStyle/>
        <a:p>
          <a:endParaRPr lang="zh-TW" altLang="en-US"/>
        </a:p>
      </dgm:t>
    </dgm:pt>
    <dgm:pt modelId="{81740134-46C8-4975-9DB5-B620004E34BB}">
      <dgm:prSet phldrT="[文字]" custT="1"/>
      <dgm:spPr/>
      <dgm:t>
        <a:bodyPr/>
        <a:lstStyle/>
        <a:p>
          <a:r>
            <a:rPr lang="zh-TW" altLang="en-US" sz="20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性別平等教育</a:t>
          </a:r>
          <a:endParaRPr lang="zh-TW" altLang="en-US" sz="20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6FF2544-2BE2-477C-8B3D-144A3B6F62EF}" type="parTrans" cxnId="{44833F47-44E7-4819-91EE-34980ADF5A59}">
      <dgm:prSet/>
      <dgm:spPr/>
      <dgm:t>
        <a:bodyPr/>
        <a:lstStyle/>
        <a:p>
          <a:endParaRPr lang="zh-TW" altLang="en-US"/>
        </a:p>
      </dgm:t>
    </dgm:pt>
    <dgm:pt modelId="{9BF5E188-1D36-439A-B282-6EB0098D85BA}" type="sibTrans" cxnId="{44833F47-44E7-4819-91EE-34980ADF5A59}">
      <dgm:prSet/>
      <dgm:spPr/>
      <dgm:t>
        <a:bodyPr/>
        <a:lstStyle/>
        <a:p>
          <a:endParaRPr lang="zh-TW" altLang="en-US"/>
        </a:p>
      </dgm:t>
    </dgm:pt>
    <dgm:pt modelId="{BDC4A82E-703B-4F3F-8AC8-F9D6136AC4BB}">
      <dgm:prSet phldrT="[文字]" custT="1"/>
      <dgm:spPr/>
      <dgm:t>
        <a:bodyPr/>
        <a:lstStyle/>
        <a:p>
          <a:r>
            <a:rPr lang="zh-TW" alt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品德教育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A2799FF-2494-4868-81F0-28201D79F3FE}" type="parTrans" cxnId="{6499CAB5-D212-4E10-A8E4-74237F6A3E70}">
      <dgm:prSet/>
      <dgm:spPr/>
      <dgm:t>
        <a:bodyPr/>
        <a:lstStyle/>
        <a:p>
          <a:endParaRPr lang="zh-TW" altLang="en-US"/>
        </a:p>
      </dgm:t>
    </dgm:pt>
    <dgm:pt modelId="{95027185-010B-4617-9692-3AF8C2621738}" type="sibTrans" cxnId="{6499CAB5-D212-4E10-A8E4-74237F6A3E70}">
      <dgm:prSet/>
      <dgm:spPr/>
      <dgm:t>
        <a:bodyPr/>
        <a:lstStyle/>
        <a:p>
          <a:endParaRPr lang="zh-TW" altLang="en-US"/>
        </a:p>
      </dgm:t>
    </dgm:pt>
    <dgm:pt modelId="{6238D605-C32F-40B5-96C0-7F88816B4CE2}">
      <dgm:prSet phldrT="[文字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zh-TW" altLang="en-US" sz="2800" b="1" smtClean="0">
              <a:latin typeface="微軟正黑體" panose="020B0604030504040204" pitchFamily="34" charset="-120"/>
              <a:ea typeface="微軟正黑體" panose="020B0604030504040204" pitchFamily="34" charset="-120"/>
            </a:rPr>
            <a:t>法治教育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D71627-3FAD-47F6-A41D-C7DA155FF571}" type="parTrans" cxnId="{8FE065AB-75AA-4E03-8BD1-01FC74409319}">
      <dgm:prSet/>
      <dgm:spPr/>
      <dgm:t>
        <a:bodyPr/>
        <a:lstStyle/>
        <a:p>
          <a:endParaRPr lang="zh-TW" altLang="en-US"/>
        </a:p>
      </dgm:t>
    </dgm:pt>
    <dgm:pt modelId="{4286F7B5-6EF6-46D8-90D6-8792FC675C40}" type="sibTrans" cxnId="{8FE065AB-75AA-4E03-8BD1-01FC74409319}">
      <dgm:prSet/>
      <dgm:spPr/>
      <dgm:t>
        <a:bodyPr/>
        <a:lstStyle/>
        <a:p>
          <a:endParaRPr lang="zh-TW" altLang="en-US"/>
        </a:p>
      </dgm:t>
    </dgm:pt>
    <dgm:pt modelId="{AA20BAAA-1C5A-4476-AA09-9C0BE700D587}">
      <dgm:prSet phldrT="[文字]" custT="1"/>
      <dgm:spPr>
        <a:solidFill>
          <a:srgbClr val="C00000"/>
        </a:solidFill>
      </dgm:spPr>
      <dgm:t>
        <a:bodyPr/>
        <a:lstStyle/>
        <a:p>
          <a:r>
            <a:rPr lang="zh-TW" altLang="en-US" sz="2800" b="1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生命教育</a:t>
          </a:r>
          <a:endParaRPr lang="zh-TW" altLang="en-US" sz="2800" b="1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842C442-7719-4C56-9919-7D9505D7FB54}" type="parTrans" cxnId="{EC2B0E86-9AC0-4793-9EB4-337D96680354}">
      <dgm:prSet/>
      <dgm:spPr/>
      <dgm:t>
        <a:bodyPr/>
        <a:lstStyle/>
        <a:p>
          <a:endParaRPr lang="zh-TW" altLang="en-US"/>
        </a:p>
      </dgm:t>
    </dgm:pt>
    <dgm:pt modelId="{611AAE4D-6F51-4297-BE93-2801CA9B47F1}" type="sibTrans" cxnId="{EC2B0E86-9AC0-4793-9EB4-337D96680354}">
      <dgm:prSet/>
      <dgm:spPr/>
      <dgm:t>
        <a:bodyPr/>
        <a:lstStyle/>
        <a:p>
          <a:endParaRPr lang="zh-TW" altLang="en-US"/>
        </a:p>
      </dgm:t>
    </dgm:pt>
    <dgm:pt modelId="{C90EB5C8-F964-48FB-A90E-5305B5933EFE}" type="pres">
      <dgm:prSet presAssocID="{009CD790-741B-421E-B94D-2D99E6C381F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C1E624C-0145-457D-A995-1F54EA5E86FD}" type="pres">
      <dgm:prSet presAssocID="{9D493EA9-AE52-4011-B36D-86FC7A3DF5A2}" presName="centerShape" presStyleLbl="node0" presStyleIdx="0" presStyleCnt="1" custScaleX="170669" custScaleY="165616" custLinFactNeighborX="19507" custLinFactNeighborY="-17772"/>
      <dgm:spPr/>
      <dgm:t>
        <a:bodyPr/>
        <a:lstStyle/>
        <a:p>
          <a:endParaRPr lang="zh-TW" altLang="en-US"/>
        </a:p>
      </dgm:t>
    </dgm:pt>
    <dgm:pt modelId="{F3E4C394-A63F-4D95-98AC-42AB8CADC0D9}" type="pres">
      <dgm:prSet presAssocID="{C2AF7E96-2CAE-4AD3-AB32-B3775F8EA138}" presName="parTrans" presStyleLbl="sibTrans2D1" presStyleIdx="0" presStyleCnt="7"/>
      <dgm:spPr/>
      <dgm:t>
        <a:bodyPr/>
        <a:lstStyle/>
        <a:p>
          <a:endParaRPr lang="zh-TW" altLang="en-US"/>
        </a:p>
      </dgm:t>
    </dgm:pt>
    <dgm:pt modelId="{A20708FE-6B92-4FB7-A25B-AFD906BDBBDE}" type="pres">
      <dgm:prSet presAssocID="{C2AF7E96-2CAE-4AD3-AB32-B3775F8EA138}" presName="connectorText" presStyleLbl="sibTrans2D1" presStyleIdx="0" presStyleCnt="7"/>
      <dgm:spPr/>
      <dgm:t>
        <a:bodyPr/>
        <a:lstStyle/>
        <a:p>
          <a:endParaRPr lang="zh-TW" altLang="en-US"/>
        </a:p>
      </dgm:t>
    </dgm:pt>
    <dgm:pt modelId="{1C23240F-DAC5-4EF3-BAF2-EA9EF6FEF690}" type="pres">
      <dgm:prSet presAssocID="{7E618EB4-7468-4AAA-B59C-4093968D9DC6}" presName="node" presStyleLbl="node1" presStyleIdx="0" presStyleCnt="7" custRadScaleRad="116257" custRadScaleInc="6096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05477E-69EF-4573-86EF-0B14D27C8FB9}" type="pres">
      <dgm:prSet presAssocID="{C43CCEB5-2AAD-4415-B26C-5A16E8C44E07}" presName="parTrans" presStyleLbl="sibTrans2D1" presStyleIdx="1" presStyleCnt="7"/>
      <dgm:spPr/>
      <dgm:t>
        <a:bodyPr/>
        <a:lstStyle/>
        <a:p>
          <a:endParaRPr lang="zh-TW" altLang="en-US"/>
        </a:p>
      </dgm:t>
    </dgm:pt>
    <dgm:pt modelId="{AACFA9EB-2008-42FA-ACE4-0D3536D54EFB}" type="pres">
      <dgm:prSet presAssocID="{C43CCEB5-2AAD-4415-B26C-5A16E8C44E07}" presName="connectorText" presStyleLbl="sibTrans2D1" presStyleIdx="1" presStyleCnt="7"/>
      <dgm:spPr/>
      <dgm:t>
        <a:bodyPr/>
        <a:lstStyle/>
        <a:p>
          <a:endParaRPr lang="zh-TW" altLang="en-US"/>
        </a:p>
      </dgm:t>
    </dgm:pt>
    <dgm:pt modelId="{678AA8A2-1206-4DC7-BED8-B93D260D04F6}" type="pres">
      <dgm:prSet presAssocID="{2B391F3C-036D-412A-B6DB-1B7C84EE0F03}" presName="node" presStyleLbl="node1" presStyleIdx="1" presStyleCnt="7" custRadScaleRad="136527" custRadScaleInc="1858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3C2870-1457-41D0-A6DC-4B473CC71E31}" type="pres">
      <dgm:prSet presAssocID="{58FAAE92-FD4E-48CF-A67B-FD9469A2257B}" presName="parTrans" presStyleLbl="sibTrans2D1" presStyleIdx="2" presStyleCnt="7"/>
      <dgm:spPr/>
      <dgm:t>
        <a:bodyPr/>
        <a:lstStyle/>
        <a:p>
          <a:endParaRPr lang="zh-TW" altLang="en-US"/>
        </a:p>
      </dgm:t>
    </dgm:pt>
    <dgm:pt modelId="{E471B4F7-50E7-408F-86E9-29CF3B9C11F0}" type="pres">
      <dgm:prSet presAssocID="{58FAAE92-FD4E-48CF-A67B-FD9469A2257B}" presName="connectorText" presStyleLbl="sibTrans2D1" presStyleIdx="2" presStyleCnt="7"/>
      <dgm:spPr/>
      <dgm:t>
        <a:bodyPr/>
        <a:lstStyle/>
        <a:p>
          <a:endParaRPr lang="zh-TW" altLang="en-US"/>
        </a:p>
      </dgm:t>
    </dgm:pt>
    <dgm:pt modelId="{45A80185-641D-4A1E-8BE4-2B0D6F4B0F5E}" type="pres">
      <dgm:prSet presAssocID="{C11982E8-3BC1-436E-A4FC-DC68194967A8}" presName="node" presStyleLbl="node1" presStyleIdx="2" presStyleCnt="7" custRadScaleRad="106267" custRadScaleInc="-229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D1B9F8-5BAE-444C-BEB8-39E33953789D}" type="pres">
      <dgm:prSet presAssocID="{96FF2544-2BE2-477C-8B3D-144A3B6F62EF}" presName="parTrans" presStyleLbl="sibTrans2D1" presStyleIdx="3" presStyleCnt="7"/>
      <dgm:spPr/>
      <dgm:t>
        <a:bodyPr/>
        <a:lstStyle/>
        <a:p>
          <a:endParaRPr lang="zh-TW" altLang="en-US"/>
        </a:p>
      </dgm:t>
    </dgm:pt>
    <dgm:pt modelId="{7F449755-3509-48FF-B934-35C42124C8FB}" type="pres">
      <dgm:prSet presAssocID="{96FF2544-2BE2-477C-8B3D-144A3B6F62EF}" presName="connectorText" presStyleLbl="sibTrans2D1" presStyleIdx="3" presStyleCnt="7"/>
      <dgm:spPr/>
      <dgm:t>
        <a:bodyPr/>
        <a:lstStyle/>
        <a:p>
          <a:endParaRPr lang="zh-TW" altLang="en-US"/>
        </a:p>
      </dgm:t>
    </dgm:pt>
    <dgm:pt modelId="{91917478-5147-4220-9720-ADD51A7CAA16}" type="pres">
      <dgm:prSet presAssocID="{81740134-46C8-4975-9DB5-B620004E34BB}" presName="node" presStyleLbl="node1" presStyleIdx="3" presStyleCnt="7" custScaleX="111488" custRadScaleRad="116563" custRadScaleInc="1205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7FE001D-5061-4BA9-8102-25B7281F282A}" type="pres">
      <dgm:prSet presAssocID="{6A2799FF-2494-4868-81F0-28201D79F3FE}" presName="parTrans" presStyleLbl="sibTrans2D1" presStyleIdx="4" presStyleCnt="7"/>
      <dgm:spPr/>
      <dgm:t>
        <a:bodyPr/>
        <a:lstStyle/>
        <a:p>
          <a:endParaRPr lang="zh-TW" altLang="en-US"/>
        </a:p>
      </dgm:t>
    </dgm:pt>
    <dgm:pt modelId="{067BF8CE-9A32-4089-A76C-5E3CD7326955}" type="pres">
      <dgm:prSet presAssocID="{6A2799FF-2494-4868-81F0-28201D79F3FE}" presName="connectorText" presStyleLbl="sibTrans2D1" presStyleIdx="4" presStyleCnt="7"/>
      <dgm:spPr/>
      <dgm:t>
        <a:bodyPr/>
        <a:lstStyle/>
        <a:p>
          <a:endParaRPr lang="zh-TW" altLang="en-US"/>
        </a:p>
      </dgm:t>
    </dgm:pt>
    <dgm:pt modelId="{A2E34874-2181-4FFD-9E55-1C4780973606}" type="pres">
      <dgm:prSet presAssocID="{BDC4A82E-703B-4F3F-8AC8-F9D6136AC4B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ED1953-2035-4FB0-84BE-365D30F1274A}" type="pres">
      <dgm:prSet presAssocID="{B7D71627-3FAD-47F6-A41D-C7DA155FF571}" presName="parTrans" presStyleLbl="sibTrans2D1" presStyleIdx="5" presStyleCnt="7"/>
      <dgm:spPr/>
      <dgm:t>
        <a:bodyPr/>
        <a:lstStyle/>
        <a:p>
          <a:endParaRPr lang="zh-TW" altLang="en-US"/>
        </a:p>
      </dgm:t>
    </dgm:pt>
    <dgm:pt modelId="{1B2AD81C-4999-4570-BEB3-7E8635A76A65}" type="pres">
      <dgm:prSet presAssocID="{B7D71627-3FAD-47F6-A41D-C7DA155FF571}" presName="connectorText" presStyleLbl="sibTrans2D1" presStyleIdx="5" presStyleCnt="7"/>
      <dgm:spPr/>
      <dgm:t>
        <a:bodyPr/>
        <a:lstStyle/>
        <a:p>
          <a:endParaRPr lang="zh-TW" altLang="en-US"/>
        </a:p>
      </dgm:t>
    </dgm:pt>
    <dgm:pt modelId="{0BC1F0A3-1BEF-41A4-B74C-6C1B59F030FA}" type="pres">
      <dgm:prSet presAssocID="{6238D605-C32F-40B5-96C0-7F88816B4CE2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DC2069-B114-4F31-98A7-297768AFAE89}" type="pres">
      <dgm:prSet presAssocID="{1842C442-7719-4C56-9919-7D9505D7FB54}" presName="parTrans" presStyleLbl="sibTrans2D1" presStyleIdx="6" presStyleCnt="7"/>
      <dgm:spPr/>
      <dgm:t>
        <a:bodyPr/>
        <a:lstStyle/>
        <a:p>
          <a:endParaRPr lang="zh-TW" altLang="en-US"/>
        </a:p>
      </dgm:t>
    </dgm:pt>
    <dgm:pt modelId="{D5778050-D727-448D-852F-D6DEE92DE28B}" type="pres">
      <dgm:prSet presAssocID="{1842C442-7719-4C56-9919-7D9505D7FB54}" presName="connectorText" presStyleLbl="sibTrans2D1" presStyleIdx="6" presStyleCnt="7"/>
      <dgm:spPr/>
      <dgm:t>
        <a:bodyPr/>
        <a:lstStyle/>
        <a:p>
          <a:endParaRPr lang="zh-TW" altLang="en-US"/>
        </a:p>
      </dgm:t>
    </dgm:pt>
    <dgm:pt modelId="{7351AC93-4EA8-4693-89E5-F3127E397963}" type="pres">
      <dgm:prSet presAssocID="{AA20BAAA-1C5A-4476-AA09-9C0BE700D587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509DDBB-4C99-49F0-8380-3A8643252B4C}" type="presOf" srcId="{6A2799FF-2494-4868-81F0-28201D79F3FE}" destId="{D7FE001D-5061-4BA9-8102-25B7281F282A}" srcOrd="0" destOrd="0" presId="urn:microsoft.com/office/officeart/2005/8/layout/radial5"/>
    <dgm:cxn modelId="{3639D1DA-8D11-4D37-B107-B4DC8700EDC6}" type="presOf" srcId="{C43CCEB5-2AAD-4415-B26C-5A16E8C44E07}" destId="{AACFA9EB-2008-42FA-ACE4-0D3536D54EFB}" srcOrd="1" destOrd="0" presId="urn:microsoft.com/office/officeart/2005/8/layout/radial5"/>
    <dgm:cxn modelId="{44833F47-44E7-4819-91EE-34980ADF5A59}" srcId="{9D493EA9-AE52-4011-B36D-86FC7A3DF5A2}" destId="{81740134-46C8-4975-9DB5-B620004E34BB}" srcOrd="3" destOrd="0" parTransId="{96FF2544-2BE2-477C-8B3D-144A3B6F62EF}" sibTransId="{9BF5E188-1D36-439A-B282-6EB0098D85BA}"/>
    <dgm:cxn modelId="{972E1A2F-B988-4A53-A385-4C32D6D8B28E}" type="presOf" srcId="{2B391F3C-036D-412A-B6DB-1B7C84EE0F03}" destId="{678AA8A2-1206-4DC7-BED8-B93D260D04F6}" srcOrd="0" destOrd="0" presId="urn:microsoft.com/office/officeart/2005/8/layout/radial5"/>
    <dgm:cxn modelId="{D879DCB2-37DA-4F33-89FB-8A4730CC4D50}" type="presOf" srcId="{AA20BAAA-1C5A-4476-AA09-9C0BE700D587}" destId="{7351AC93-4EA8-4693-89E5-F3127E397963}" srcOrd="0" destOrd="0" presId="urn:microsoft.com/office/officeart/2005/8/layout/radial5"/>
    <dgm:cxn modelId="{1B2F2185-5AB2-41F7-98B5-661F41F6F236}" type="presOf" srcId="{B7D71627-3FAD-47F6-A41D-C7DA155FF571}" destId="{1B2AD81C-4999-4570-BEB3-7E8635A76A65}" srcOrd="1" destOrd="0" presId="urn:microsoft.com/office/officeart/2005/8/layout/radial5"/>
    <dgm:cxn modelId="{7752F90C-47BA-462C-9196-AC11B93FCCF6}" type="presOf" srcId="{BDC4A82E-703B-4F3F-8AC8-F9D6136AC4BB}" destId="{A2E34874-2181-4FFD-9E55-1C4780973606}" srcOrd="0" destOrd="0" presId="urn:microsoft.com/office/officeart/2005/8/layout/radial5"/>
    <dgm:cxn modelId="{4BC09FB5-6068-4444-ACF9-43C936624CB6}" type="presOf" srcId="{009CD790-741B-421E-B94D-2D99E6C381F7}" destId="{C90EB5C8-F964-48FB-A90E-5305B5933EFE}" srcOrd="0" destOrd="0" presId="urn:microsoft.com/office/officeart/2005/8/layout/radial5"/>
    <dgm:cxn modelId="{6499CAB5-D212-4E10-A8E4-74237F6A3E70}" srcId="{9D493EA9-AE52-4011-B36D-86FC7A3DF5A2}" destId="{BDC4A82E-703B-4F3F-8AC8-F9D6136AC4BB}" srcOrd="4" destOrd="0" parTransId="{6A2799FF-2494-4868-81F0-28201D79F3FE}" sibTransId="{95027185-010B-4617-9692-3AF8C2621738}"/>
    <dgm:cxn modelId="{A8BB9163-A81A-4B76-8D2C-320F11699409}" type="presOf" srcId="{81740134-46C8-4975-9DB5-B620004E34BB}" destId="{91917478-5147-4220-9720-ADD51A7CAA16}" srcOrd="0" destOrd="0" presId="urn:microsoft.com/office/officeart/2005/8/layout/radial5"/>
    <dgm:cxn modelId="{253AFB7A-48F2-4671-A0FF-3460560567DB}" type="presOf" srcId="{58FAAE92-FD4E-48CF-A67B-FD9469A2257B}" destId="{6F3C2870-1457-41D0-A6DC-4B473CC71E31}" srcOrd="0" destOrd="0" presId="urn:microsoft.com/office/officeart/2005/8/layout/radial5"/>
    <dgm:cxn modelId="{03341D45-2F63-490C-818E-9AFED35CC57A}" type="presOf" srcId="{C2AF7E96-2CAE-4AD3-AB32-B3775F8EA138}" destId="{A20708FE-6B92-4FB7-A25B-AFD906BDBBDE}" srcOrd="1" destOrd="0" presId="urn:microsoft.com/office/officeart/2005/8/layout/radial5"/>
    <dgm:cxn modelId="{371738A8-D17A-4934-B48E-D5C79FF6F280}" srcId="{009CD790-741B-421E-B94D-2D99E6C381F7}" destId="{9D493EA9-AE52-4011-B36D-86FC7A3DF5A2}" srcOrd="0" destOrd="0" parTransId="{AE3980A5-E0B5-41F1-B6AF-2B026F3F17F2}" sibTransId="{E99E82B3-638A-4AD3-8701-CE51A5034ED6}"/>
    <dgm:cxn modelId="{FF5DCF58-18E1-4CAE-B0A7-EACAF93FDB24}" srcId="{9D493EA9-AE52-4011-B36D-86FC7A3DF5A2}" destId="{2B391F3C-036D-412A-B6DB-1B7C84EE0F03}" srcOrd="1" destOrd="0" parTransId="{C43CCEB5-2AAD-4415-B26C-5A16E8C44E07}" sibTransId="{AFF7281A-5BFB-4D34-A1EF-C3B08083B814}"/>
    <dgm:cxn modelId="{EC2B0E86-9AC0-4793-9EB4-337D96680354}" srcId="{9D493EA9-AE52-4011-B36D-86FC7A3DF5A2}" destId="{AA20BAAA-1C5A-4476-AA09-9C0BE700D587}" srcOrd="6" destOrd="0" parTransId="{1842C442-7719-4C56-9919-7D9505D7FB54}" sibTransId="{611AAE4D-6F51-4297-BE93-2801CA9B47F1}"/>
    <dgm:cxn modelId="{B993B5E3-161C-40F0-903F-C5C2CE09D9C2}" type="presOf" srcId="{C2AF7E96-2CAE-4AD3-AB32-B3775F8EA138}" destId="{F3E4C394-A63F-4D95-98AC-42AB8CADC0D9}" srcOrd="0" destOrd="0" presId="urn:microsoft.com/office/officeart/2005/8/layout/radial5"/>
    <dgm:cxn modelId="{FCBB14D0-D3DF-40B3-8462-F0103B879317}" type="presOf" srcId="{9D493EA9-AE52-4011-B36D-86FC7A3DF5A2}" destId="{5C1E624C-0145-457D-A995-1F54EA5E86FD}" srcOrd="0" destOrd="0" presId="urn:microsoft.com/office/officeart/2005/8/layout/radial5"/>
    <dgm:cxn modelId="{F81AB7F7-95C9-4483-9092-5D5088B4BEF7}" type="presOf" srcId="{1842C442-7719-4C56-9919-7D9505D7FB54}" destId="{7FDC2069-B114-4F31-98A7-297768AFAE89}" srcOrd="0" destOrd="0" presId="urn:microsoft.com/office/officeart/2005/8/layout/radial5"/>
    <dgm:cxn modelId="{8FE065AB-75AA-4E03-8BD1-01FC74409319}" srcId="{9D493EA9-AE52-4011-B36D-86FC7A3DF5A2}" destId="{6238D605-C32F-40B5-96C0-7F88816B4CE2}" srcOrd="5" destOrd="0" parTransId="{B7D71627-3FAD-47F6-A41D-C7DA155FF571}" sibTransId="{4286F7B5-6EF6-46D8-90D6-8792FC675C40}"/>
    <dgm:cxn modelId="{B1A96CC0-C7A6-43EE-B0B3-0B03CADA4820}" type="presOf" srcId="{C11982E8-3BC1-436E-A4FC-DC68194967A8}" destId="{45A80185-641D-4A1E-8BE4-2B0D6F4B0F5E}" srcOrd="0" destOrd="0" presId="urn:microsoft.com/office/officeart/2005/8/layout/radial5"/>
    <dgm:cxn modelId="{2A54F11F-8D37-4A3A-8514-8A9D270B7F9B}" type="presOf" srcId="{58FAAE92-FD4E-48CF-A67B-FD9469A2257B}" destId="{E471B4F7-50E7-408F-86E9-29CF3B9C11F0}" srcOrd="1" destOrd="0" presId="urn:microsoft.com/office/officeart/2005/8/layout/radial5"/>
    <dgm:cxn modelId="{EBFCBBC6-94DB-499C-A987-7983B5F2BCDE}" type="presOf" srcId="{6A2799FF-2494-4868-81F0-28201D79F3FE}" destId="{067BF8CE-9A32-4089-A76C-5E3CD7326955}" srcOrd="1" destOrd="0" presId="urn:microsoft.com/office/officeart/2005/8/layout/radial5"/>
    <dgm:cxn modelId="{F5D5EBD4-3E68-4856-832A-9158F072A72E}" type="presOf" srcId="{1842C442-7719-4C56-9919-7D9505D7FB54}" destId="{D5778050-D727-448D-852F-D6DEE92DE28B}" srcOrd="1" destOrd="0" presId="urn:microsoft.com/office/officeart/2005/8/layout/radial5"/>
    <dgm:cxn modelId="{571CECF9-53B9-4708-B162-89F7D122147B}" type="presOf" srcId="{96FF2544-2BE2-477C-8B3D-144A3B6F62EF}" destId="{24D1B9F8-5BAE-444C-BEB8-39E33953789D}" srcOrd="0" destOrd="0" presId="urn:microsoft.com/office/officeart/2005/8/layout/radial5"/>
    <dgm:cxn modelId="{FC489A6D-488F-4DD7-90EB-276DE27D4F13}" srcId="{9D493EA9-AE52-4011-B36D-86FC7A3DF5A2}" destId="{7E618EB4-7468-4AAA-B59C-4093968D9DC6}" srcOrd="0" destOrd="0" parTransId="{C2AF7E96-2CAE-4AD3-AB32-B3775F8EA138}" sibTransId="{7270F3C6-11EC-44AB-9355-F0DBC1B458CC}"/>
    <dgm:cxn modelId="{C4C9CA0D-30E3-4476-B8B7-6D468162CCAE}" type="presOf" srcId="{6238D605-C32F-40B5-96C0-7F88816B4CE2}" destId="{0BC1F0A3-1BEF-41A4-B74C-6C1B59F030FA}" srcOrd="0" destOrd="0" presId="urn:microsoft.com/office/officeart/2005/8/layout/radial5"/>
    <dgm:cxn modelId="{AC166CAB-63B9-4C0E-AEFD-17E4503C781C}" type="presOf" srcId="{7E618EB4-7468-4AAA-B59C-4093968D9DC6}" destId="{1C23240F-DAC5-4EF3-BAF2-EA9EF6FEF690}" srcOrd="0" destOrd="0" presId="urn:microsoft.com/office/officeart/2005/8/layout/radial5"/>
    <dgm:cxn modelId="{CE92C8AB-962D-4C46-B346-13CECFFD0AB6}" type="presOf" srcId="{C43CCEB5-2AAD-4415-B26C-5A16E8C44E07}" destId="{C105477E-69EF-4573-86EF-0B14D27C8FB9}" srcOrd="0" destOrd="0" presId="urn:microsoft.com/office/officeart/2005/8/layout/radial5"/>
    <dgm:cxn modelId="{6C5CA8B0-44F2-4C6D-A250-524E848C4352}" type="presOf" srcId="{96FF2544-2BE2-477C-8B3D-144A3B6F62EF}" destId="{7F449755-3509-48FF-B934-35C42124C8FB}" srcOrd="1" destOrd="0" presId="urn:microsoft.com/office/officeart/2005/8/layout/radial5"/>
    <dgm:cxn modelId="{BA189720-4984-4EC4-A2DD-6CADA8BB115B}" type="presOf" srcId="{B7D71627-3FAD-47F6-A41D-C7DA155FF571}" destId="{43ED1953-2035-4FB0-84BE-365D30F1274A}" srcOrd="0" destOrd="0" presId="urn:microsoft.com/office/officeart/2005/8/layout/radial5"/>
    <dgm:cxn modelId="{25C78E28-6DFA-4380-97FF-BD63E080663A}" srcId="{9D493EA9-AE52-4011-B36D-86FC7A3DF5A2}" destId="{C11982E8-3BC1-436E-A4FC-DC68194967A8}" srcOrd="2" destOrd="0" parTransId="{58FAAE92-FD4E-48CF-A67B-FD9469A2257B}" sibTransId="{1D5E2274-0D2F-48FE-8881-1FB79E60BCA9}"/>
    <dgm:cxn modelId="{3457CEAA-7C9F-4059-9735-CA65C0834E5D}" type="presParOf" srcId="{C90EB5C8-F964-48FB-A90E-5305B5933EFE}" destId="{5C1E624C-0145-457D-A995-1F54EA5E86FD}" srcOrd="0" destOrd="0" presId="urn:microsoft.com/office/officeart/2005/8/layout/radial5"/>
    <dgm:cxn modelId="{F2C4C213-FFA3-4533-A091-43CA06B1BA43}" type="presParOf" srcId="{C90EB5C8-F964-48FB-A90E-5305B5933EFE}" destId="{F3E4C394-A63F-4D95-98AC-42AB8CADC0D9}" srcOrd="1" destOrd="0" presId="urn:microsoft.com/office/officeart/2005/8/layout/radial5"/>
    <dgm:cxn modelId="{3556E41A-C6F3-42BC-88A1-50BE7483A27E}" type="presParOf" srcId="{F3E4C394-A63F-4D95-98AC-42AB8CADC0D9}" destId="{A20708FE-6B92-4FB7-A25B-AFD906BDBBDE}" srcOrd="0" destOrd="0" presId="urn:microsoft.com/office/officeart/2005/8/layout/radial5"/>
    <dgm:cxn modelId="{90D8776B-3325-4949-AA94-3F1426266880}" type="presParOf" srcId="{C90EB5C8-F964-48FB-A90E-5305B5933EFE}" destId="{1C23240F-DAC5-4EF3-BAF2-EA9EF6FEF690}" srcOrd="2" destOrd="0" presId="urn:microsoft.com/office/officeart/2005/8/layout/radial5"/>
    <dgm:cxn modelId="{BADDE6AA-BB85-4B7E-AC0F-4B809E191787}" type="presParOf" srcId="{C90EB5C8-F964-48FB-A90E-5305B5933EFE}" destId="{C105477E-69EF-4573-86EF-0B14D27C8FB9}" srcOrd="3" destOrd="0" presId="urn:microsoft.com/office/officeart/2005/8/layout/radial5"/>
    <dgm:cxn modelId="{FCA806F3-DB08-4197-B4E9-0D4CDBCD94C6}" type="presParOf" srcId="{C105477E-69EF-4573-86EF-0B14D27C8FB9}" destId="{AACFA9EB-2008-42FA-ACE4-0D3536D54EFB}" srcOrd="0" destOrd="0" presId="urn:microsoft.com/office/officeart/2005/8/layout/radial5"/>
    <dgm:cxn modelId="{3BBF5416-33A6-4522-B925-FB8356F5AC91}" type="presParOf" srcId="{C90EB5C8-F964-48FB-A90E-5305B5933EFE}" destId="{678AA8A2-1206-4DC7-BED8-B93D260D04F6}" srcOrd="4" destOrd="0" presId="urn:microsoft.com/office/officeart/2005/8/layout/radial5"/>
    <dgm:cxn modelId="{0C11B471-E3D9-45FF-8474-70BC1D4B815E}" type="presParOf" srcId="{C90EB5C8-F964-48FB-A90E-5305B5933EFE}" destId="{6F3C2870-1457-41D0-A6DC-4B473CC71E31}" srcOrd="5" destOrd="0" presId="urn:microsoft.com/office/officeart/2005/8/layout/radial5"/>
    <dgm:cxn modelId="{25B3207B-E288-4425-B8F6-A9A221174953}" type="presParOf" srcId="{6F3C2870-1457-41D0-A6DC-4B473CC71E31}" destId="{E471B4F7-50E7-408F-86E9-29CF3B9C11F0}" srcOrd="0" destOrd="0" presId="urn:microsoft.com/office/officeart/2005/8/layout/radial5"/>
    <dgm:cxn modelId="{15796DCE-C48F-430D-B103-B0603128BE45}" type="presParOf" srcId="{C90EB5C8-F964-48FB-A90E-5305B5933EFE}" destId="{45A80185-641D-4A1E-8BE4-2B0D6F4B0F5E}" srcOrd="6" destOrd="0" presId="urn:microsoft.com/office/officeart/2005/8/layout/radial5"/>
    <dgm:cxn modelId="{9BCEC592-4E89-49FD-98A0-38416C311501}" type="presParOf" srcId="{C90EB5C8-F964-48FB-A90E-5305B5933EFE}" destId="{24D1B9F8-5BAE-444C-BEB8-39E33953789D}" srcOrd="7" destOrd="0" presId="urn:microsoft.com/office/officeart/2005/8/layout/radial5"/>
    <dgm:cxn modelId="{D642C82D-8401-48BD-941B-78311A7D4143}" type="presParOf" srcId="{24D1B9F8-5BAE-444C-BEB8-39E33953789D}" destId="{7F449755-3509-48FF-B934-35C42124C8FB}" srcOrd="0" destOrd="0" presId="urn:microsoft.com/office/officeart/2005/8/layout/radial5"/>
    <dgm:cxn modelId="{13B69C08-EEAB-4A95-B26E-174359EEBA24}" type="presParOf" srcId="{C90EB5C8-F964-48FB-A90E-5305B5933EFE}" destId="{91917478-5147-4220-9720-ADD51A7CAA16}" srcOrd="8" destOrd="0" presId="urn:microsoft.com/office/officeart/2005/8/layout/radial5"/>
    <dgm:cxn modelId="{DB610BCD-07E9-41B8-850A-C4B7667AE009}" type="presParOf" srcId="{C90EB5C8-F964-48FB-A90E-5305B5933EFE}" destId="{D7FE001D-5061-4BA9-8102-25B7281F282A}" srcOrd="9" destOrd="0" presId="urn:microsoft.com/office/officeart/2005/8/layout/radial5"/>
    <dgm:cxn modelId="{E7BF6DD9-D910-4802-AA98-741B69B9B357}" type="presParOf" srcId="{D7FE001D-5061-4BA9-8102-25B7281F282A}" destId="{067BF8CE-9A32-4089-A76C-5E3CD7326955}" srcOrd="0" destOrd="0" presId="urn:microsoft.com/office/officeart/2005/8/layout/radial5"/>
    <dgm:cxn modelId="{BD7A0A28-1A71-419E-B47D-936C1D5AD60C}" type="presParOf" srcId="{C90EB5C8-F964-48FB-A90E-5305B5933EFE}" destId="{A2E34874-2181-4FFD-9E55-1C4780973606}" srcOrd="10" destOrd="0" presId="urn:microsoft.com/office/officeart/2005/8/layout/radial5"/>
    <dgm:cxn modelId="{059A6BCE-4933-4CE1-BCF3-DDB86D464040}" type="presParOf" srcId="{C90EB5C8-F964-48FB-A90E-5305B5933EFE}" destId="{43ED1953-2035-4FB0-84BE-365D30F1274A}" srcOrd="11" destOrd="0" presId="urn:microsoft.com/office/officeart/2005/8/layout/radial5"/>
    <dgm:cxn modelId="{C4A0CD1F-9A9E-4841-9885-C08CC6443B26}" type="presParOf" srcId="{43ED1953-2035-4FB0-84BE-365D30F1274A}" destId="{1B2AD81C-4999-4570-BEB3-7E8635A76A65}" srcOrd="0" destOrd="0" presId="urn:microsoft.com/office/officeart/2005/8/layout/radial5"/>
    <dgm:cxn modelId="{AC667D20-07D9-4D7B-A248-6000CCBDDC6B}" type="presParOf" srcId="{C90EB5C8-F964-48FB-A90E-5305B5933EFE}" destId="{0BC1F0A3-1BEF-41A4-B74C-6C1B59F030FA}" srcOrd="12" destOrd="0" presId="urn:microsoft.com/office/officeart/2005/8/layout/radial5"/>
    <dgm:cxn modelId="{D5FDF4F4-559D-4F7B-ACE2-F21E91FFA5C8}" type="presParOf" srcId="{C90EB5C8-F964-48FB-A90E-5305B5933EFE}" destId="{7FDC2069-B114-4F31-98A7-297768AFAE89}" srcOrd="13" destOrd="0" presId="urn:microsoft.com/office/officeart/2005/8/layout/radial5"/>
    <dgm:cxn modelId="{FB09B2E0-4331-4578-AF24-0C648C80753A}" type="presParOf" srcId="{7FDC2069-B114-4F31-98A7-297768AFAE89}" destId="{D5778050-D727-448D-852F-D6DEE92DE28B}" srcOrd="0" destOrd="0" presId="urn:microsoft.com/office/officeart/2005/8/layout/radial5"/>
    <dgm:cxn modelId="{9E893493-6DFF-4332-B0DF-2D32FDBFFFD6}" type="presParOf" srcId="{C90EB5C8-F964-48FB-A90E-5305B5933EFE}" destId="{7351AC93-4EA8-4693-89E5-F3127E397963}" srcOrd="14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83911F0-A812-4AC3-A521-BF78C6631EF0}" type="doc">
      <dgm:prSet loTypeId="urn:microsoft.com/office/officeart/2005/8/layout/cycle3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792BCF5-11CF-40B4-9E60-12CCB8F2C21E}">
      <dgm:prSet phldrT="[文字]" custT="1"/>
      <dgm:spPr>
        <a:solidFill>
          <a:srgbClr val="ADC1E5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依照在地社區特性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選擇合適議題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C78ECBD-3C1F-419E-97F9-AB609331A4FF}" type="parTrans" cxnId="{667F41E9-CF6C-47D1-A4B4-96E4DFF64D2D}">
      <dgm:prSet/>
      <dgm:spPr/>
      <dgm:t>
        <a:bodyPr/>
        <a:lstStyle/>
        <a:p>
          <a:endParaRPr lang="zh-TW" altLang="en-US" sz="1600" b="0"/>
        </a:p>
      </dgm:t>
    </dgm:pt>
    <dgm:pt modelId="{1BB2FC9F-DD32-4711-8151-F3FDB5B9502C}" type="sibTrans" cxnId="{667F41E9-CF6C-47D1-A4B4-96E4DFF64D2D}">
      <dgm:prSet/>
      <dgm:spPr>
        <a:solidFill>
          <a:srgbClr val="FFC000"/>
        </a:solidFill>
      </dgm:spPr>
      <dgm:t>
        <a:bodyPr/>
        <a:lstStyle/>
        <a:p>
          <a:endParaRPr lang="zh-TW" altLang="en-US" sz="1600" b="0"/>
        </a:p>
      </dgm:t>
    </dgm:pt>
    <dgm:pt modelId="{3E387F37-B1EF-497D-9908-108167A55EC6}">
      <dgm:prSet phldrT="[文字]" custT="1"/>
      <dgm:spPr>
        <a:solidFill>
          <a:srgbClr val="98D2DC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鼓勵教師合作協同展現專業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E9B18D3-6A53-4E6E-A030-1B4A4C18DC4C}" type="parTrans" cxnId="{94C44E36-AC4D-4A92-9A19-0CFBED17A307}">
      <dgm:prSet/>
      <dgm:spPr/>
      <dgm:t>
        <a:bodyPr/>
        <a:lstStyle/>
        <a:p>
          <a:endParaRPr lang="zh-TW" altLang="en-US" sz="1600" b="0"/>
        </a:p>
      </dgm:t>
    </dgm:pt>
    <dgm:pt modelId="{2E021DBD-DAA1-44DA-9815-14EDDE0DFF4A}" type="sibTrans" cxnId="{94C44E36-AC4D-4A92-9A19-0CFBED17A307}">
      <dgm:prSet/>
      <dgm:spPr/>
      <dgm:t>
        <a:bodyPr/>
        <a:lstStyle/>
        <a:p>
          <a:endParaRPr lang="zh-TW" altLang="en-US" sz="1600" b="0"/>
        </a:p>
      </dgm:t>
    </dgm:pt>
    <dgm:pt modelId="{6148519E-9D88-4E5C-BECC-AFED29230212}">
      <dgm:prSet phldrT="[文字]" custT="1"/>
      <dgm:spPr>
        <a:solidFill>
          <a:srgbClr val="83D3B5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運用生活案例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與時事報導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11C86C-2611-42A2-A59C-3A004016F722}" type="parTrans" cxnId="{60C60DA5-F770-4CF8-9659-04B5CCB6D1A2}">
      <dgm:prSet/>
      <dgm:spPr/>
      <dgm:t>
        <a:bodyPr/>
        <a:lstStyle/>
        <a:p>
          <a:endParaRPr lang="zh-TW" altLang="en-US" sz="1600" b="0"/>
        </a:p>
      </dgm:t>
    </dgm:pt>
    <dgm:pt modelId="{B835E93C-D080-462D-9F44-B5A4B338D70A}" type="sibTrans" cxnId="{60C60DA5-F770-4CF8-9659-04B5CCB6D1A2}">
      <dgm:prSet/>
      <dgm:spPr/>
      <dgm:t>
        <a:bodyPr/>
        <a:lstStyle/>
        <a:p>
          <a:endParaRPr lang="zh-TW" altLang="en-US" sz="1600" b="0"/>
        </a:p>
      </dgm:t>
    </dgm:pt>
    <dgm:pt modelId="{6EE56864-BEFA-4A88-883F-95EE042CB10B}">
      <dgm:prSet phldrT="[文字]" custT="1"/>
      <dgm:spPr>
        <a:solidFill>
          <a:srgbClr val="9BD9A2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安排討論或反思等學習活動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992C75B-C4AE-4A65-A1CD-68F6486F73B7}" type="parTrans" cxnId="{49FA0633-115C-41A3-A286-D403DDBB25DA}">
      <dgm:prSet/>
      <dgm:spPr/>
      <dgm:t>
        <a:bodyPr/>
        <a:lstStyle/>
        <a:p>
          <a:endParaRPr lang="zh-TW" altLang="en-US" sz="1600" b="0"/>
        </a:p>
      </dgm:t>
    </dgm:pt>
    <dgm:pt modelId="{50BF6F5E-EEA4-443B-8333-60677CC898D8}" type="sibTrans" cxnId="{49FA0633-115C-41A3-A286-D403DDBB25DA}">
      <dgm:prSet/>
      <dgm:spPr/>
      <dgm:t>
        <a:bodyPr/>
        <a:lstStyle/>
        <a:p>
          <a:endParaRPr lang="zh-TW" altLang="en-US" sz="1600" b="0"/>
        </a:p>
      </dgm:t>
    </dgm:pt>
    <dgm:pt modelId="{54328A96-460F-4328-B4BD-1C678255D167}">
      <dgm:prSet phldrT="[文字]" custT="1"/>
      <dgm:spPr>
        <a:solidFill>
          <a:srgbClr val="C3DEB0"/>
        </a:solidFill>
      </dgm:spPr>
      <dgm:t>
        <a:bodyPr/>
        <a:lstStyle/>
        <a:p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鼓勵學生親身</a:t>
          </a:r>
          <a: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2400" b="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參與及實踐</a:t>
          </a:r>
          <a:endParaRPr lang="zh-TW" altLang="en-US" sz="2400" b="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5E40D16-CA11-4E9B-93D2-031A58696313}" type="parTrans" cxnId="{9852FFE2-740C-4941-9162-B8109B691863}">
      <dgm:prSet/>
      <dgm:spPr/>
      <dgm:t>
        <a:bodyPr/>
        <a:lstStyle/>
        <a:p>
          <a:endParaRPr lang="zh-TW" altLang="en-US" sz="1600" b="0"/>
        </a:p>
      </dgm:t>
    </dgm:pt>
    <dgm:pt modelId="{0A93904A-47DC-4481-8E74-EED03D70025A}" type="sibTrans" cxnId="{9852FFE2-740C-4941-9162-B8109B691863}">
      <dgm:prSet/>
      <dgm:spPr/>
      <dgm:t>
        <a:bodyPr/>
        <a:lstStyle/>
        <a:p>
          <a:endParaRPr lang="zh-TW" altLang="en-US" sz="1600" b="0"/>
        </a:p>
      </dgm:t>
    </dgm:pt>
    <dgm:pt modelId="{59F5F8AE-C26C-4F58-836E-C5B529B040D1}" type="pres">
      <dgm:prSet presAssocID="{E83911F0-A812-4AC3-A521-BF78C6631EF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A1DA32F-131D-4F73-A44B-8129A24C2119}" type="pres">
      <dgm:prSet presAssocID="{E83911F0-A812-4AC3-A521-BF78C6631EF0}" presName="cycle" presStyleCnt="0"/>
      <dgm:spPr/>
    </dgm:pt>
    <dgm:pt modelId="{D7183423-054B-443C-ACEB-7EE51CA148B7}" type="pres">
      <dgm:prSet presAssocID="{F792BCF5-11CF-40B4-9E60-12CCB8F2C21E}" presName="nodeFirstNode" presStyleLbl="node1" presStyleIdx="0" presStyleCnt="5" custScaleX="115492" custRadScaleRad="100261" custRadScaleInc="-688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F3C3DEF-9CA2-4E85-B9CA-B15244A20295}" type="pres">
      <dgm:prSet presAssocID="{1BB2FC9F-DD32-4711-8151-F3FDB5B9502C}" presName="sibTransFirstNode" presStyleLbl="bgShp" presStyleIdx="0" presStyleCnt="1" custLinFactNeighborX="8852" custLinFactNeighborY="298" custRadScaleRad="44561" custRadScaleInc="-2147483648"/>
      <dgm:spPr/>
      <dgm:t>
        <a:bodyPr/>
        <a:lstStyle/>
        <a:p>
          <a:endParaRPr lang="zh-TW" altLang="en-US"/>
        </a:p>
      </dgm:t>
    </dgm:pt>
    <dgm:pt modelId="{081ADE5B-F5A9-4A84-B996-25E96B04A30A}" type="pres">
      <dgm:prSet presAssocID="{3E387F37-B1EF-497D-9908-108167A55EC6}" presName="nodeFollowingNodes" presStyleLbl="node1" presStyleIdx="1" presStyleCnt="5" custScaleX="105573" custRadScaleRad="129100" custRadScaleInc="1416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6C370A-22BD-435C-83A7-198E5727D10B}" type="pres">
      <dgm:prSet presAssocID="{6148519E-9D88-4E5C-BECC-AFED29230212}" presName="nodeFollowingNodes" presStyleLbl="node1" presStyleIdx="2" presStyleCnt="5" custRadScaleRad="116964" custRadScaleInc="-370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FD9A89-0064-44DF-B68F-BB88326C812D}" type="pres">
      <dgm:prSet presAssocID="{6EE56864-BEFA-4A88-883F-95EE042CB10B}" presName="nodeFollowingNodes" presStyleLbl="node1" presStyleIdx="3" presStyleCnt="5" custRadScaleRad="107177" custRadScaleInc="2008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BEBE13E-25A7-4419-82E7-6F2FFB47B494}" type="pres">
      <dgm:prSet presAssocID="{54328A96-460F-4328-B4BD-1C678255D167}" presName="nodeFollowingNodes" presStyleLbl="node1" presStyleIdx="4" presStyleCnt="5" custRadScaleRad="109199" custRadScaleInc="-987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67F41E9-CF6C-47D1-A4B4-96E4DFF64D2D}" srcId="{E83911F0-A812-4AC3-A521-BF78C6631EF0}" destId="{F792BCF5-11CF-40B4-9E60-12CCB8F2C21E}" srcOrd="0" destOrd="0" parTransId="{1C78ECBD-3C1F-419E-97F9-AB609331A4FF}" sibTransId="{1BB2FC9F-DD32-4711-8151-F3FDB5B9502C}"/>
    <dgm:cxn modelId="{60C60DA5-F770-4CF8-9659-04B5CCB6D1A2}" srcId="{E83911F0-A812-4AC3-A521-BF78C6631EF0}" destId="{6148519E-9D88-4E5C-BECC-AFED29230212}" srcOrd="2" destOrd="0" parTransId="{1011C86C-2611-42A2-A59C-3A004016F722}" sibTransId="{B835E93C-D080-462D-9F44-B5A4B338D70A}"/>
    <dgm:cxn modelId="{6E49F88B-C9AB-4A5B-85A9-CE05CA7CAD4D}" type="presOf" srcId="{6148519E-9D88-4E5C-BECC-AFED29230212}" destId="{9F6C370A-22BD-435C-83A7-198E5727D10B}" srcOrd="0" destOrd="0" presId="urn:microsoft.com/office/officeart/2005/8/layout/cycle3"/>
    <dgm:cxn modelId="{71195A74-97C7-4FAE-916C-DF73611B6293}" type="presOf" srcId="{E83911F0-A812-4AC3-A521-BF78C6631EF0}" destId="{59F5F8AE-C26C-4F58-836E-C5B529B040D1}" srcOrd="0" destOrd="0" presId="urn:microsoft.com/office/officeart/2005/8/layout/cycle3"/>
    <dgm:cxn modelId="{586D3B86-E805-47E0-B248-7270B6341D64}" type="presOf" srcId="{F792BCF5-11CF-40B4-9E60-12CCB8F2C21E}" destId="{D7183423-054B-443C-ACEB-7EE51CA148B7}" srcOrd="0" destOrd="0" presId="urn:microsoft.com/office/officeart/2005/8/layout/cycle3"/>
    <dgm:cxn modelId="{0FCFA399-500D-4453-8565-1DC055CF4324}" type="presOf" srcId="{3E387F37-B1EF-497D-9908-108167A55EC6}" destId="{081ADE5B-F5A9-4A84-B996-25E96B04A30A}" srcOrd="0" destOrd="0" presId="urn:microsoft.com/office/officeart/2005/8/layout/cycle3"/>
    <dgm:cxn modelId="{49FA0633-115C-41A3-A286-D403DDBB25DA}" srcId="{E83911F0-A812-4AC3-A521-BF78C6631EF0}" destId="{6EE56864-BEFA-4A88-883F-95EE042CB10B}" srcOrd="3" destOrd="0" parTransId="{8992C75B-C4AE-4A65-A1CD-68F6486F73B7}" sibTransId="{50BF6F5E-EEA4-443B-8333-60677CC898D8}"/>
    <dgm:cxn modelId="{DDFEE798-73A5-4A34-9E5A-54389B3F3EB0}" type="presOf" srcId="{6EE56864-BEFA-4A88-883F-95EE042CB10B}" destId="{63FD9A89-0064-44DF-B68F-BB88326C812D}" srcOrd="0" destOrd="0" presId="urn:microsoft.com/office/officeart/2005/8/layout/cycle3"/>
    <dgm:cxn modelId="{BD0992A4-7FD8-4B54-90EF-DE30C5E4D9B3}" type="presOf" srcId="{1BB2FC9F-DD32-4711-8151-F3FDB5B9502C}" destId="{BF3C3DEF-9CA2-4E85-B9CA-B15244A20295}" srcOrd="0" destOrd="0" presId="urn:microsoft.com/office/officeart/2005/8/layout/cycle3"/>
    <dgm:cxn modelId="{9852FFE2-740C-4941-9162-B8109B691863}" srcId="{E83911F0-A812-4AC3-A521-BF78C6631EF0}" destId="{54328A96-460F-4328-B4BD-1C678255D167}" srcOrd="4" destOrd="0" parTransId="{95E40D16-CA11-4E9B-93D2-031A58696313}" sibTransId="{0A93904A-47DC-4481-8E74-EED03D70025A}"/>
    <dgm:cxn modelId="{E9C1F14F-694A-4C57-A01E-4031EFBA370C}" type="presOf" srcId="{54328A96-460F-4328-B4BD-1C678255D167}" destId="{4BEBE13E-25A7-4419-82E7-6F2FFB47B494}" srcOrd="0" destOrd="0" presId="urn:microsoft.com/office/officeart/2005/8/layout/cycle3"/>
    <dgm:cxn modelId="{94C44E36-AC4D-4A92-9A19-0CFBED17A307}" srcId="{E83911F0-A812-4AC3-A521-BF78C6631EF0}" destId="{3E387F37-B1EF-497D-9908-108167A55EC6}" srcOrd="1" destOrd="0" parTransId="{2E9B18D3-6A53-4E6E-A030-1B4A4C18DC4C}" sibTransId="{2E021DBD-DAA1-44DA-9815-14EDDE0DFF4A}"/>
    <dgm:cxn modelId="{E07DC8B4-65AD-4FFB-8C93-913AC1B3F6AB}" type="presParOf" srcId="{59F5F8AE-C26C-4F58-836E-C5B529B040D1}" destId="{0A1DA32F-131D-4F73-A44B-8129A24C2119}" srcOrd="0" destOrd="0" presId="urn:microsoft.com/office/officeart/2005/8/layout/cycle3"/>
    <dgm:cxn modelId="{A5414B12-8D42-41B3-AE24-2D1E3343ECFE}" type="presParOf" srcId="{0A1DA32F-131D-4F73-A44B-8129A24C2119}" destId="{D7183423-054B-443C-ACEB-7EE51CA148B7}" srcOrd="0" destOrd="0" presId="urn:microsoft.com/office/officeart/2005/8/layout/cycle3"/>
    <dgm:cxn modelId="{4B79C97C-2C11-48D6-8AEA-772E2B6B22E5}" type="presParOf" srcId="{0A1DA32F-131D-4F73-A44B-8129A24C2119}" destId="{BF3C3DEF-9CA2-4E85-B9CA-B15244A20295}" srcOrd="1" destOrd="0" presId="urn:microsoft.com/office/officeart/2005/8/layout/cycle3"/>
    <dgm:cxn modelId="{0652A439-FD70-4E6E-A74B-E4369A71A2FA}" type="presParOf" srcId="{0A1DA32F-131D-4F73-A44B-8129A24C2119}" destId="{081ADE5B-F5A9-4A84-B996-25E96B04A30A}" srcOrd="2" destOrd="0" presId="urn:microsoft.com/office/officeart/2005/8/layout/cycle3"/>
    <dgm:cxn modelId="{F8E47278-14F5-41AB-A561-960A6B254F6A}" type="presParOf" srcId="{0A1DA32F-131D-4F73-A44B-8129A24C2119}" destId="{9F6C370A-22BD-435C-83A7-198E5727D10B}" srcOrd="3" destOrd="0" presId="urn:microsoft.com/office/officeart/2005/8/layout/cycle3"/>
    <dgm:cxn modelId="{9DB818C3-9D70-46D6-B480-880D48C9A4F0}" type="presParOf" srcId="{0A1DA32F-131D-4F73-A44B-8129A24C2119}" destId="{63FD9A89-0064-44DF-B68F-BB88326C812D}" srcOrd="4" destOrd="0" presId="urn:microsoft.com/office/officeart/2005/8/layout/cycle3"/>
    <dgm:cxn modelId="{F02851D8-C5C5-4F66-9C81-C35F8AF5CC91}" type="presParOf" srcId="{0A1DA32F-131D-4F73-A44B-8129A24C2119}" destId="{4BEBE13E-25A7-4419-82E7-6F2FFB47B494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E85B550-3702-40D9-A427-07AF6FCFAC24}" type="doc">
      <dgm:prSet loTypeId="urn:microsoft.com/office/officeart/2005/8/layout/bList2#1" loCatId="list" qsTypeId="urn:microsoft.com/office/officeart/2005/8/quickstyle/simple1" qsCatId="simple" csTypeId="urn:microsoft.com/office/officeart/2005/8/colors/accent1_2" csCatId="accent1" phldr="1"/>
      <dgm:spPr/>
    </dgm:pt>
    <dgm:pt modelId="{3CF7EB20-C397-4A88-880D-3F215D7F9EEF}">
      <dgm:prSet phldrT="[文字]" custT="1"/>
      <dgm:spPr/>
      <dgm:t>
        <a:bodyPr/>
        <a:lstStyle/>
        <a:p>
          <a:pPr>
            <a:spcAft>
              <a:spcPts val="0"/>
            </a:spcAft>
          </a:pPr>
          <a:r>
            <a:rPr lang="zh-TW" altLang="en-US" sz="1800" dirty="0" smtClean="0">
              <a:latin typeface="微軟正黑體" panose="020B0604030504040204" pitchFamily="34" charset="-120"/>
              <a:ea typeface="微軟正黑體" panose="020B0604030504040204" pitchFamily="34" charset="-120"/>
            </a:rPr>
            <a:t>．</a:t>
          </a:r>
          <a:r>
            <a:rPr lang="zh-TW" altLang="en-US" sz="1800" b="1" u="sng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hlinkClick xmlns:r="http://schemas.openxmlformats.org/officeDocument/2006/relationships" r:id="rId1"/>
            </a:rPr>
            <a:t>課程綱要</a:t>
          </a:r>
          <a:endParaRPr lang="zh-TW" altLang="en-US" sz="1800" b="1" u="sng" dirty="0">
            <a:solidFill>
              <a:schemeClr val="bg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ADC29C4-BF0A-4296-90DB-0D034898095D}" type="par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3D746652-0E0E-4525-B0FD-7820FB83578D}" type="sibTrans" cxnId="{444B5B6C-CA21-4355-93C9-C2FC617A39E1}">
      <dgm:prSet/>
      <dgm:spPr/>
      <dgm:t>
        <a:bodyPr/>
        <a:lstStyle/>
        <a:p>
          <a:endParaRPr lang="zh-TW" altLang="en-US"/>
        </a:p>
      </dgm:t>
    </dgm:pt>
    <dgm:pt modelId="{A35310C1-D341-4080-BAC2-F1991AC5AD34}" type="pres">
      <dgm:prSet presAssocID="{8E85B550-3702-40D9-A427-07AF6FCFAC24}" presName="diagram" presStyleCnt="0">
        <dgm:presLayoutVars>
          <dgm:dir/>
          <dgm:animLvl val="lvl"/>
          <dgm:resizeHandles val="exact"/>
        </dgm:presLayoutVars>
      </dgm:prSet>
      <dgm:spPr/>
    </dgm:pt>
    <dgm:pt modelId="{91B1B8B2-4071-4BB8-B7DA-3D6A1216383E}" type="pres">
      <dgm:prSet presAssocID="{3CF7EB20-C397-4A88-880D-3F215D7F9EEF}" presName="compNode" presStyleCnt="0"/>
      <dgm:spPr/>
    </dgm:pt>
    <dgm:pt modelId="{B848A202-CF9D-4C10-8601-0750009DA951}" type="pres">
      <dgm:prSet presAssocID="{3CF7EB20-C397-4A88-880D-3F215D7F9EEF}" presName="childRect" presStyleLbl="bgAcc1" presStyleIdx="0" presStyleCnt="1">
        <dgm:presLayoutVars>
          <dgm:bulletEnabled val="1"/>
        </dgm:presLayoutVars>
      </dgm:prSet>
      <dgm:spPr/>
    </dgm:pt>
    <dgm:pt modelId="{1B837A30-6E8B-43DE-867C-3442812939C1}" type="pres">
      <dgm:prSet presAssocID="{3CF7EB20-C397-4A88-880D-3F215D7F9EEF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A83FCE-84E4-48F4-9525-F9B997E206DE}" type="pres">
      <dgm:prSet presAssocID="{3CF7EB20-C397-4A88-880D-3F215D7F9EEF}" presName="parentRect" presStyleLbl="alignNode1" presStyleIdx="0" presStyleCnt="1" custScaleY="112306" custLinFactNeighborX="156" custLinFactNeighborY="35089"/>
      <dgm:spPr/>
      <dgm:t>
        <a:bodyPr/>
        <a:lstStyle/>
        <a:p>
          <a:endParaRPr lang="zh-TW" altLang="en-US"/>
        </a:p>
      </dgm:t>
    </dgm:pt>
    <dgm:pt modelId="{5346BA52-849F-4A7D-8B52-170149EAECD6}" type="pres">
      <dgm:prSet presAssocID="{3CF7EB20-C397-4A88-880D-3F215D7F9EEF}" presName="adorn" presStyleLbl="fgAccFollowNode1" presStyleIdx="0" presStyleCnt="1" custFlipVert="1" custFlipHor="1" custScaleX="3992" custScaleY="3992" custLinFactX="100000" custLinFactY="-100000" custLinFactNeighborX="191203" custLinFactNeighborY="-167775"/>
      <dgm:spPr/>
      <dgm:t>
        <a:bodyPr/>
        <a:lstStyle/>
        <a:p>
          <a:endParaRPr lang="zh-TW" altLang="en-US"/>
        </a:p>
      </dgm:t>
    </dgm:pt>
  </dgm:ptLst>
  <dgm:cxnLst>
    <dgm:cxn modelId="{5860AFD7-A096-4709-B534-E8A4263A84D4}" type="presOf" srcId="{3CF7EB20-C397-4A88-880D-3F215D7F9EEF}" destId="{E9A83FCE-84E4-48F4-9525-F9B997E206DE}" srcOrd="1" destOrd="0" presId="urn:microsoft.com/office/officeart/2005/8/layout/bList2#1"/>
    <dgm:cxn modelId="{4F15FA72-208B-4E02-99E3-2F8743587DF5}" type="presOf" srcId="{8E85B550-3702-40D9-A427-07AF6FCFAC24}" destId="{A35310C1-D341-4080-BAC2-F1991AC5AD34}" srcOrd="0" destOrd="0" presId="urn:microsoft.com/office/officeart/2005/8/layout/bList2#1"/>
    <dgm:cxn modelId="{C3FBB14F-13AA-452B-9342-2185BD7D8F86}" type="presOf" srcId="{3CF7EB20-C397-4A88-880D-3F215D7F9EEF}" destId="{1B837A30-6E8B-43DE-867C-3442812939C1}" srcOrd="0" destOrd="0" presId="urn:microsoft.com/office/officeart/2005/8/layout/bList2#1"/>
    <dgm:cxn modelId="{444B5B6C-CA21-4355-93C9-C2FC617A39E1}" srcId="{8E85B550-3702-40D9-A427-07AF6FCFAC24}" destId="{3CF7EB20-C397-4A88-880D-3F215D7F9EEF}" srcOrd="0" destOrd="0" parTransId="{CADC29C4-BF0A-4296-90DB-0D034898095D}" sibTransId="{3D746652-0E0E-4525-B0FD-7820FB83578D}"/>
    <dgm:cxn modelId="{03143FD6-0535-4732-96A6-1CAD19E07E06}" type="presParOf" srcId="{A35310C1-D341-4080-BAC2-F1991AC5AD34}" destId="{91B1B8B2-4071-4BB8-B7DA-3D6A1216383E}" srcOrd="0" destOrd="0" presId="urn:microsoft.com/office/officeart/2005/8/layout/bList2#1"/>
    <dgm:cxn modelId="{CA948588-410D-488A-AEC8-5195C6F43B29}" type="presParOf" srcId="{91B1B8B2-4071-4BB8-B7DA-3D6A1216383E}" destId="{B848A202-CF9D-4C10-8601-0750009DA951}" srcOrd="0" destOrd="0" presId="urn:microsoft.com/office/officeart/2005/8/layout/bList2#1"/>
    <dgm:cxn modelId="{8953F245-7053-45E6-A122-8491C556A7FF}" type="presParOf" srcId="{91B1B8B2-4071-4BB8-B7DA-3D6A1216383E}" destId="{1B837A30-6E8B-43DE-867C-3442812939C1}" srcOrd="1" destOrd="0" presId="urn:microsoft.com/office/officeart/2005/8/layout/bList2#1"/>
    <dgm:cxn modelId="{2CDB393F-8375-447E-936F-0C8A118CF72B}" type="presParOf" srcId="{91B1B8B2-4071-4BB8-B7DA-3D6A1216383E}" destId="{E9A83FCE-84E4-48F4-9525-F9B997E206DE}" srcOrd="2" destOrd="0" presId="urn:microsoft.com/office/officeart/2005/8/layout/bList2#1"/>
    <dgm:cxn modelId="{4A6E0893-FF2A-42FB-B099-95B8E07399DC}" type="presParOf" srcId="{91B1B8B2-4071-4BB8-B7DA-3D6A1216383E}" destId="{5346BA52-849F-4A7D-8B52-170149EAECD6}" srcOrd="3" destOrd="0" presId="urn:microsoft.com/office/officeart/2005/8/layout/bList2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4327142-CA6F-47F8-A0AF-3A1C6094EB0E}">
      <dsp:nvSpPr>
        <dsp:cNvPr id="0" name=""/>
        <dsp:cNvSpPr/>
      </dsp:nvSpPr>
      <dsp:spPr>
        <a:xfrm>
          <a:off x="182990" y="1514922"/>
          <a:ext cx="8105275" cy="252119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     </a:t>
          </a:r>
          <a:r>
            <a:rPr 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「成就每一個孩子—適性揚才、終身學習」</a:t>
          </a:r>
          <a: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en-US" altLang="zh-TW" sz="28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sz="2400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以尊重學生生命主體為起點，透過適性教育，激發學生生命的喜悅與生活的自信，提升學生學習的渴望與創新的勇氣，善盡國民責任並展現共生智慧，成為具有社會適應力與應變力的終身學習者</a:t>
          </a:r>
          <a:endParaRPr lang="zh-TW" altLang="en-US" sz="2400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182990" y="1514922"/>
        <a:ext cx="8105275" cy="2521191"/>
      </dsp:txXfrm>
    </dsp:sp>
    <dsp:sp modelId="{B07CEB32-E64A-455C-9879-D89AAD088263}">
      <dsp:nvSpPr>
        <dsp:cNvPr id="0" name=""/>
        <dsp:cNvSpPr/>
      </dsp:nvSpPr>
      <dsp:spPr>
        <a:xfrm>
          <a:off x="230804" y="194747"/>
          <a:ext cx="2336388" cy="1184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自發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30804" y="194747"/>
        <a:ext cx="2336388" cy="1184912"/>
      </dsp:txXfrm>
    </dsp:sp>
    <dsp:sp modelId="{CF90D5DA-8C17-44FB-AF78-FCBF43B1E0EB}">
      <dsp:nvSpPr>
        <dsp:cNvPr id="0" name=""/>
        <dsp:cNvSpPr/>
      </dsp:nvSpPr>
      <dsp:spPr>
        <a:xfrm>
          <a:off x="2965044" y="170114"/>
          <a:ext cx="2558842" cy="1264048"/>
        </a:xfrm>
        <a:prstGeom prst="roundRect">
          <a:avLst>
            <a:gd name="adj" fmla="val 10000"/>
          </a:avLst>
        </a:prstGeom>
        <a:solidFill>
          <a:srgbClr val="FFC000"/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互動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965044" y="170114"/>
        <a:ext cx="2558842" cy="1264048"/>
      </dsp:txXfrm>
    </dsp:sp>
    <dsp:sp modelId="{14611A2B-767B-4E4B-B9C1-A9DF36CD909B}">
      <dsp:nvSpPr>
        <dsp:cNvPr id="0" name=""/>
        <dsp:cNvSpPr/>
      </dsp:nvSpPr>
      <dsp:spPr>
        <a:xfrm>
          <a:off x="5945491" y="196116"/>
          <a:ext cx="2231788" cy="12119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>
              <a:latin typeface="微軟正黑體" panose="020B0604030504040204" pitchFamily="34" charset="-120"/>
              <a:ea typeface="微軟正黑體" panose="020B0604030504040204" pitchFamily="34" charset="-120"/>
            </a:rPr>
            <a:t>共好</a:t>
          </a:r>
          <a:endParaRPr lang="en-US" altLang="zh-TW" sz="3200" b="1" kern="120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45491" y="196116"/>
        <a:ext cx="2231788" cy="1211992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DA61164F-A6E1-45E0-AC5F-97873C5E362E}" type="datetimeFigureOut">
              <a:rPr lang="zh-TW" altLang="en-US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0773" tIns="45386" rIns="90773" bIns="453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C437FA9-BBA6-443B-868F-966D96418E1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0930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73" tIns="45386" rIns="90773" bIns="45386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512F1DA4-B21D-4BC0-A2BD-6D96BE224DAF}" type="datetimeFigureOut">
              <a:rPr lang="zh-TW" altLang="en-US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73" tIns="45386" rIns="90773" bIns="45386" rtlCol="0" anchor="ctr"/>
          <a:lstStyle/>
          <a:p>
            <a:pPr lvl="0"/>
            <a:endParaRPr lang="zh-TW" altLang="en-US" noProof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0773" tIns="45386" rIns="90773" bIns="45386" rtlCol="0">
            <a:normAutofit/>
          </a:bodyPr>
          <a:lstStyle/>
          <a:p>
            <a:pPr lvl="0"/>
            <a:r>
              <a:rPr lang="zh-TW" altLang="en-US" noProof="0"/>
              <a:t>按一下以編輯母片文字樣式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0773" tIns="45386" rIns="90773" bIns="45386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wrap="square" lIns="90773" tIns="45386" rIns="90773" bIns="4538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4469E3F-202C-4C68-9318-E2B5521466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41194322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2253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5806068-2B14-4880-85EB-ADAE1C108075}" type="slidenum">
              <a:rPr lang="zh-TW" altLang="en-US" smtClean="0"/>
              <a:pPr/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3061953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89058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47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09723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788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33E844BF-20E8-4858-AEE7-A6773EDA7D7E}" type="slidenum">
              <a:rPr lang="zh-TW" altLang="en-US" smtClean="0"/>
              <a:pPr/>
              <a:t>48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974090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ts val="2388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知識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388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能力：涵蓋技能層面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spcBef>
                <a:spcPts val="2388"/>
              </a:spcBef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態度：涵蓋情意、價值、習慣層面</a:t>
            </a:r>
            <a:endParaRPr lang="en-US" altLang="zh-TW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580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4A5F3B7-9FC2-4E91-B37F-44A8FECABA7D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88981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TW" altLang="zh-TW"/>
              <a:t>三面與九項核心素養彼此之間係以「虛線」表示，彰顯核心素養的學習係整全式</a:t>
            </a:r>
            <a:r>
              <a:rPr lang="en-US" altLang="zh-TW"/>
              <a:t>(holistic)</a:t>
            </a:r>
            <a:r>
              <a:rPr lang="zh-TW" altLang="zh-TW"/>
              <a:t>、動態的</a:t>
            </a:r>
            <a:r>
              <a:rPr lang="en-US" altLang="zh-TW"/>
              <a:t>(dynamaic)</a:t>
            </a:r>
            <a:r>
              <a:rPr lang="zh-TW" altLang="zh-TW"/>
              <a:t>及有機的</a:t>
            </a:r>
            <a:r>
              <a:rPr lang="en-US" altLang="zh-TW"/>
              <a:t>(organic)</a:t>
            </a:r>
            <a:r>
              <a:rPr lang="zh-TW" altLang="zh-TW"/>
              <a:t>概念，儘管三面九項可分不同的面向與項目，但彼此之間是相互連結及交互運用。</a:t>
            </a:r>
            <a:endParaRPr lang="zh-TW" altLang="en-US"/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DE6E2BAD-C9EA-4017-B3D3-66DB2691EEAA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920238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072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5FA35EF4-8BC5-49C4-8FCA-99111FD3D81E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89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2772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 defTabSz="904875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defTabSz="9048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64949616-3C9C-4E8C-85B7-168691A6FD34}" type="slidenum">
              <a:rPr lang="zh-TW" altLang="en-US" smtClean="0"/>
              <a:pPr/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21554732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35844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7234AFCF-17A3-4E43-A377-45D4927115D3}" type="slidenum">
              <a:rPr lang="zh-TW" altLang="en-US" smtClean="0"/>
              <a:pPr/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xmlns="" val="16328137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zh-TW" altLang="en-US"/>
          </a:p>
        </p:txBody>
      </p:sp>
      <p:sp>
        <p:nvSpPr>
          <p:cNvPr id="3891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F0C44901-F173-494C-B286-374A930695C3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7563701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/>
          </a:p>
        </p:txBody>
      </p:sp>
      <p:sp>
        <p:nvSpPr>
          <p:cNvPr id="49156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fld id="{266A74CF-34C4-4BEF-BB2E-1B58F6E7B997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0753713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469E3F-202C-4C68-9318-E2B55214668C}" type="slidenum">
              <a:rPr lang="zh-TW" altLang="en-US" smtClean="0"/>
              <a:pPr>
                <a:defRPr/>
              </a:pPr>
              <a:t>33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11758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FDE57-9F0C-4093-B3C0-FCB3095EB0D3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30CFB-5247-4BF2-9AB4-3ADF4FE8C5D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842965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E2465-1CC6-4134-B4F8-256DAD40D6C1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582372-D87E-4E09-B33F-8A73F13DA6C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04709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8F062-CFF9-4226-87A3-1C846E2BA19C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FB27-4799-4B6D-9F6B-4EEE5AC9E4D2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941280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61125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FF91D48B-4A19-4A10-A86F-153221712C4A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2A6A4AE-7164-47AF-A9E1-F559D99EE76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61927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0063648-F0BB-4767-9365-ED3F2744EE01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8611035-71FB-421C-AF28-A705024C50D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2249851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7C24819-F6C7-4874-BF98-16535E7F2263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3645CAF-A88B-47C4-9740-75BC09FE07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6896339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3E811B6B-2E27-43C9-9828-6236F9C059E3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D5A5B88-E67A-43CB-AD7B-A794EC9A5F9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7177683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83C5FF89-F5A2-477B-BE70-F5070E01A476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1D0D99D-E0EA-4D67-BDBB-E7CFF65DA2C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143905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946AC204-FF25-4838-A3C7-29BFD4A58EFE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BFC12E-7021-439A-AEFB-D8CF1F389C05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2335986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21FCA36-E0B5-420B-9BF9-4ACCC7AEF237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76E12A3-F409-462F-81C9-6275367099C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656848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C15E5-E434-4C59-A8A2-AB7699A1E15C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3F063-C514-4327-903E-15B5C1B7965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5673466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AC7FA621-8CCA-494A-94CE-6DD421AE60FE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F1CCEA2-29C7-444F-A1D1-99ECF5567E1B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3150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E5EC048A-6D36-4B8D-8E78-D7652E9C791E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4E40CBC-C3BF-4F46-ACF8-85D15B0DD386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03808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B0331AE4-5F44-4588-9D9E-6BCADDFBBCF9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2C6DDFD-E9B4-491B-8290-009F07A448A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9370220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fld id="{4FF6EDF6-BE9B-4D91-905E-6B858C32EAE4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kumimoji="1">
                <a:latin typeface="Arial" pitchFamily="34" charset="0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kumimoji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72EB3E6-B51B-48B5-9564-ABA8F703D28C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755674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3E38D-F535-4C08-AA8D-EAF220BD0212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5605F-86EE-4795-AA21-A20EA13A9CE8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5834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2A911-8770-41FF-B613-C0538A76C359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BA16-D365-4F78-8B24-B49354B401D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858927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1C3DE-891D-4902-8BBC-207886B85C6D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41247-B8F3-47BF-9575-53482B7DFC07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946888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9DE9E-985B-4EBC-96A0-332B4912445A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355B4-B271-4125-861E-3044BF1D5AE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164891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29821-C7D1-486B-B8CF-F3CECD5EDFC9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F4EED-F24C-420D-B541-F5B5D702392D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365449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6CECE6-4CB2-4BD7-A6EA-42E4D78FEC68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F4B65-71D4-4A08-9539-2A31B7AE5620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2058082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/>
              <a:t>按一下圖示以新增圖片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211CE-34CE-442E-8BE1-90EEC48C31B8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E38-6D2E-4A0B-90EC-D3B16ECA2BBE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xmlns="" val="3483178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BFCFCD6-AA65-4FED-A368-AD2DB882286A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3EBD6DD-9D96-447A-A25A-5B7542BCCF1F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  <p:sldLayoutId id="2147483883" r:id="rId12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  <a:endParaRPr lang="en-US" altLang="zh-TW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F53B53-3A0A-441F-A70F-5BEC5D80938E}" type="datetime1">
              <a:rPr lang="zh-TW" altLang="en-US" smtClean="0"/>
              <a:pPr>
                <a:defRPr/>
              </a:pPr>
              <a:t>2020/7/25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923CE55F-F742-4DC3-9B93-5938218DC881}" type="slidenum">
              <a:rPr lang="zh-TW" altLang="en-US"/>
              <a:pPr>
                <a:defRPr/>
              </a:pPr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  <a:ea typeface="新細明體" pitchFamily="18" charset="-12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9.png"/><Relationship Id="rId4" Type="http://schemas.openxmlformats.org/officeDocument/2006/relationships/image" Target="../media/image7.png"/><Relationship Id="rId9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microsoft.com/office/2007/relationships/diagramDrawing" Target="../diagrams/drawing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QuickStyle" Target="../diagrams/quickStyle11.xml"/><Relationship Id="rId5" Type="http://schemas.openxmlformats.org/officeDocument/2006/relationships/diagramQuickStyle" Target="../diagrams/quickStyle10.xml"/><Relationship Id="rId10" Type="http://schemas.openxmlformats.org/officeDocument/2006/relationships/diagramLayout" Target="../diagrams/layout11.xml"/><Relationship Id="rId4" Type="http://schemas.openxmlformats.org/officeDocument/2006/relationships/diagramLayout" Target="../diagrams/layout10.xml"/><Relationship Id="rId9" Type="http://schemas.openxmlformats.org/officeDocument/2006/relationships/diagramData" Target="../diagrams/data11.xml"/><Relationship Id="rId1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標題 1"/>
          <p:cNvSpPr>
            <a:spLocks noGrp="1"/>
          </p:cNvSpPr>
          <p:nvPr>
            <p:ph type="ctrTitle"/>
          </p:nvPr>
        </p:nvSpPr>
        <p:spPr>
          <a:xfrm>
            <a:off x="3994150" y="1751013"/>
            <a:ext cx="3138170" cy="2005012"/>
          </a:xfrm>
        </p:spPr>
        <p:txBody>
          <a:bodyPr anchor="t"/>
          <a:lstStyle/>
          <a:p>
            <a:pPr algn="l" eaLnBrk="1" hangingPunct="1">
              <a:lnSpc>
                <a:spcPct val="100000"/>
              </a:lnSpc>
            </a:pP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400" b="1" dirty="0">
                <a:solidFill>
                  <a:srgbClr val="70001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解析實踐</a:t>
            </a:r>
            <a: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4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8AE80743-4519-4A64-B684-A3222D00BDB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7412" name="矩形 1"/>
          <p:cNvSpPr>
            <a:spLocks noChangeArrowheads="1"/>
          </p:cNvSpPr>
          <p:nvPr/>
        </p:nvSpPr>
        <p:spPr bwMode="auto">
          <a:xfrm>
            <a:off x="3994150" y="3319463"/>
            <a:ext cx="4572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十二年國民基本教育課程綱要</a:t>
            </a:r>
            <a: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b="1" dirty="0">
                <a:solidFill>
                  <a:schemeClr val="accent2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語文領域    </a:t>
            </a:r>
            <a:r>
              <a:rPr lang="zh-TW" altLang="en-US" sz="3200" b="1" dirty="0" smtClean="0">
                <a:solidFill>
                  <a:srgbClr val="0000FF"/>
                </a:solidFill>
                <a:latin typeface="微軟正黑體" pitchFamily="34" charset="-120"/>
                <a:ea typeface="微軟正黑體" pitchFamily="34" charset="-120"/>
              </a:rPr>
              <a:t>新住民語文</a:t>
            </a:r>
            <a:endParaRPr lang="zh-TW" altLang="en-US" sz="3200" dirty="0">
              <a:solidFill>
                <a:srgbClr val="0000FF"/>
              </a:solidFill>
            </a:endParaRPr>
          </a:p>
        </p:txBody>
      </p:sp>
      <p:pic>
        <p:nvPicPr>
          <p:cNvPr id="17413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3575" y="2711450"/>
            <a:ext cx="2528888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cxnSp>
        <p:nvCxnSpPr>
          <p:cNvPr id="4" name="直線接點 3"/>
          <p:cNvCxnSpPr/>
          <p:nvPr/>
        </p:nvCxnSpPr>
        <p:spPr>
          <a:xfrm>
            <a:off x="3870325" y="1711325"/>
            <a:ext cx="0" cy="2651125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3727450" y="3216275"/>
            <a:ext cx="3732213" cy="0"/>
          </a:xfrm>
          <a:prstGeom prst="line">
            <a:avLst/>
          </a:prstGeom>
          <a:ln w="12700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矩形 59"/>
          <p:cNvSpPr/>
          <p:nvPr/>
        </p:nvSpPr>
        <p:spPr>
          <a:xfrm>
            <a:off x="-166688" y="33338"/>
            <a:ext cx="9144001" cy="6781800"/>
          </a:xfrm>
          <a:prstGeom prst="rect">
            <a:avLst/>
          </a:prstGeom>
          <a:solidFill>
            <a:srgbClr val="F2F2F2"/>
          </a:solidFill>
          <a:ln w="76200">
            <a:solidFill>
              <a:srgbClr val="F2F2F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cxnSp>
        <p:nvCxnSpPr>
          <p:cNvPr id="37" name="直線單箭頭接點 36"/>
          <p:cNvCxnSpPr/>
          <p:nvPr/>
        </p:nvCxnSpPr>
        <p:spPr>
          <a:xfrm flipV="1">
            <a:off x="1720850" y="725488"/>
            <a:ext cx="1012825" cy="108426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單箭頭接點 38"/>
          <p:cNvCxnSpPr/>
          <p:nvPr/>
        </p:nvCxnSpPr>
        <p:spPr>
          <a:xfrm>
            <a:off x="1765300" y="1776413"/>
            <a:ext cx="968375" cy="803275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單箭頭接點 33"/>
          <p:cNvCxnSpPr/>
          <p:nvPr/>
        </p:nvCxnSpPr>
        <p:spPr>
          <a:xfrm>
            <a:off x="1706563" y="4611688"/>
            <a:ext cx="984250" cy="838200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標題 1"/>
          <p:cNvSpPr txBox="1">
            <a:spLocks/>
          </p:cNvSpPr>
          <p:nvPr/>
        </p:nvSpPr>
        <p:spPr>
          <a:xfrm>
            <a:off x="5048250" y="323850"/>
            <a:ext cx="3978275" cy="996950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4813300" y="1208088"/>
            <a:ext cx="43307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4654550" y="1320800"/>
            <a:ext cx="4371975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5" name="群組 62"/>
          <p:cNvGrpSpPr>
            <a:grpSpLocks/>
          </p:cNvGrpSpPr>
          <p:nvPr/>
        </p:nvGrpSpPr>
        <p:grpSpPr bwMode="auto">
          <a:xfrm>
            <a:off x="158750" y="957263"/>
            <a:ext cx="1625600" cy="1625600"/>
            <a:chOff x="159021" y="956681"/>
            <a:chExt cx="1625397" cy="1625397"/>
          </a:xfrm>
        </p:grpSpPr>
        <p:pic>
          <p:nvPicPr>
            <p:cNvPr id="29758" name="圖片 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1" y="95668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9" name="文字方塊 9"/>
            <p:cNvSpPr txBox="1">
              <a:spLocks noChangeArrowheads="1"/>
            </p:cNvSpPr>
            <p:nvPr/>
          </p:nvSpPr>
          <p:spPr bwMode="auto">
            <a:xfrm>
              <a:off x="843347" y="1535350"/>
              <a:ext cx="376832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總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6" name="群組 2047"/>
          <p:cNvGrpSpPr>
            <a:grpSpLocks/>
          </p:cNvGrpSpPr>
          <p:nvPr/>
        </p:nvGrpSpPr>
        <p:grpSpPr bwMode="auto">
          <a:xfrm>
            <a:off x="158750" y="3562350"/>
            <a:ext cx="1625600" cy="1625600"/>
            <a:chOff x="159022" y="3562231"/>
            <a:chExt cx="1625397" cy="1625397"/>
          </a:xfrm>
        </p:grpSpPr>
        <p:pic>
          <p:nvPicPr>
            <p:cNvPr id="29756" name="圖片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9022" y="3562231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7" name="文字方塊 10"/>
            <p:cNvSpPr txBox="1">
              <a:spLocks noChangeArrowheads="1"/>
            </p:cNvSpPr>
            <p:nvPr/>
          </p:nvSpPr>
          <p:spPr bwMode="auto">
            <a:xfrm>
              <a:off x="387785" y="4659284"/>
              <a:ext cx="6439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領綱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cxnSp>
        <p:nvCxnSpPr>
          <p:cNvPr id="12" name="直線單箭頭接點 11"/>
          <p:cNvCxnSpPr/>
          <p:nvPr/>
        </p:nvCxnSpPr>
        <p:spPr>
          <a:xfrm flipH="1">
            <a:off x="971550" y="2582863"/>
            <a:ext cx="7938" cy="979487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708" name="群組 2048"/>
          <p:cNvGrpSpPr>
            <a:grpSpLocks/>
          </p:cNvGrpSpPr>
          <p:nvPr/>
        </p:nvGrpSpPr>
        <p:grpSpPr bwMode="auto">
          <a:xfrm>
            <a:off x="2597150" y="33338"/>
            <a:ext cx="1465263" cy="1465262"/>
            <a:chOff x="2597117" y="33058"/>
            <a:chExt cx="1465468" cy="1465468"/>
          </a:xfrm>
        </p:grpSpPr>
        <p:pic>
          <p:nvPicPr>
            <p:cNvPr id="29754" name="圖片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7117" y="33058"/>
              <a:ext cx="1465468" cy="14654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55" name="文字方塊 19"/>
            <p:cNvSpPr txBox="1">
              <a:spLocks noChangeArrowheads="1"/>
            </p:cNvSpPr>
            <p:nvPr/>
          </p:nvSpPr>
          <p:spPr bwMode="auto">
            <a:xfrm>
              <a:off x="2772030" y="1066311"/>
              <a:ext cx="11875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sz="1800" b="1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09" name="群組 2050"/>
          <p:cNvGrpSpPr>
            <a:grpSpLocks/>
          </p:cNvGrpSpPr>
          <p:nvPr/>
        </p:nvGrpSpPr>
        <p:grpSpPr bwMode="auto">
          <a:xfrm>
            <a:off x="3330575" y="1498600"/>
            <a:ext cx="787400" cy="631825"/>
            <a:chOff x="3329851" y="1498526"/>
            <a:chExt cx="787705" cy="631447"/>
          </a:xfrm>
        </p:grpSpPr>
        <p:cxnSp>
          <p:nvCxnSpPr>
            <p:cNvPr id="25" name="直線單箭頭接點 24"/>
            <p:cNvCxnSpPr>
              <a:endCxn id="15" idx="0"/>
            </p:cNvCxnSpPr>
            <p:nvPr/>
          </p:nvCxnSpPr>
          <p:spPr>
            <a:xfrm>
              <a:off x="3329851" y="1498526"/>
              <a:ext cx="0" cy="63144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3461665" y="1600065"/>
              <a:ext cx="655891" cy="36966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0" name="群組 2052"/>
          <p:cNvGrpSpPr>
            <a:grpSpLocks/>
          </p:cNvGrpSpPr>
          <p:nvPr/>
        </p:nvGrpSpPr>
        <p:grpSpPr bwMode="auto">
          <a:xfrm>
            <a:off x="3330575" y="3973513"/>
            <a:ext cx="730250" cy="833437"/>
            <a:chOff x="3329851" y="3973544"/>
            <a:chExt cx="730303" cy="833470"/>
          </a:xfrm>
        </p:grpSpPr>
        <p:cxnSp>
          <p:nvCxnSpPr>
            <p:cNvPr id="27" name="直線單箭頭接點 26"/>
            <p:cNvCxnSpPr/>
            <p:nvPr/>
          </p:nvCxnSpPr>
          <p:spPr>
            <a:xfrm>
              <a:off x="3329851" y="3973544"/>
              <a:ext cx="0" cy="833470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文字方塊 42"/>
            <p:cNvSpPr txBox="1"/>
            <p:nvPr/>
          </p:nvSpPr>
          <p:spPr>
            <a:xfrm>
              <a:off x="3404469" y="4173577"/>
              <a:ext cx="655685" cy="36990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轉化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1" name="群組 2067"/>
          <p:cNvGrpSpPr>
            <a:grpSpLocks/>
          </p:cNvGrpSpPr>
          <p:nvPr/>
        </p:nvGrpSpPr>
        <p:grpSpPr bwMode="auto">
          <a:xfrm>
            <a:off x="2298700" y="4806950"/>
            <a:ext cx="2133600" cy="1855788"/>
            <a:chOff x="2299193" y="4807014"/>
            <a:chExt cx="2133212" cy="1855222"/>
          </a:xfrm>
        </p:grpSpPr>
        <p:sp>
          <p:nvSpPr>
            <p:cNvPr id="30" name="文字方塊 29"/>
            <p:cNvSpPr txBox="1"/>
            <p:nvPr/>
          </p:nvSpPr>
          <p:spPr>
            <a:xfrm>
              <a:off x="2299193" y="6292461"/>
              <a:ext cx="2133212" cy="369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核心素養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29747" name="群組 2053"/>
            <p:cNvGrpSpPr>
              <a:grpSpLocks/>
            </p:cNvGrpSpPr>
            <p:nvPr/>
          </p:nvGrpSpPr>
          <p:grpSpPr bwMode="auto">
            <a:xfrm>
              <a:off x="2597117" y="4807014"/>
              <a:ext cx="1465468" cy="1465468"/>
              <a:chOff x="2597117" y="4807014"/>
              <a:chExt cx="1465468" cy="1465468"/>
            </a:xfrm>
          </p:grpSpPr>
          <p:pic>
            <p:nvPicPr>
              <p:cNvPr id="48" name="圖片 47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4807014"/>
                <a:ext cx="1465468" cy="1465468"/>
              </a:xfrm>
              <a:prstGeom prst="rect">
                <a:avLst/>
              </a:prstGeom>
            </p:spPr>
          </p:pic>
          <p:pic>
            <p:nvPicPr>
              <p:cNvPr id="29749" name="圖片 28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2086" y="5159721"/>
                <a:ext cx="895530" cy="8955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712" name="群組 2066"/>
          <p:cNvGrpSpPr>
            <a:grpSpLocks/>
          </p:cNvGrpSpPr>
          <p:nvPr/>
        </p:nvGrpSpPr>
        <p:grpSpPr bwMode="auto">
          <a:xfrm>
            <a:off x="2333625" y="2087563"/>
            <a:ext cx="2355850" cy="1846262"/>
            <a:chOff x="2188265" y="2129973"/>
            <a:chExt cx="2355067" cy="1846324"/>
          </a:xfrm>
        </p:grpSpPr>
        <p:grpSp>
          <p:nvGrpSpPr>
            <p:cNvPr id="29740" name="群組 2051"/>
            <p:cNvGrpSpPr>
              <a:grpSpLocks/>
            </p:cNvGrpSpPr>
            <p:nvPr/>
          </p:nvGrpSpPr>
          <p:grpSpPr bwMode="auto">
            <a:xfrm>
              <a:off x="2597117" y="2129973"/>
              <a:ext cx="1465468" cy="1472938"/>
              <a:chOff x="2597117" y="2129973"/>
              <a:chExt cx="1465468" cy="1472938"/>
            </a:xfrm>
          </p:grpSpPr>
          <p:pic>
            <p:nvPicPr>
              <p:cNvPr id="15" name="圖片 14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2597117" y="2129973"/>
                <a:ext cx="1465468" cy="1465468"/>
              </a:xfrm>
              <a:prstGeom prst="rect">
                <a:avLst/>
              </a:prstGeom>
            </p:spPr>
          </p:pic>
          <p:sp>
            <p:nvSpPr>
              <p:cNvPr id="29743" name="文字方塊 16"/>
              <p:cNvSpPr txBox="1">
                <a:spLocks noChangeArrowheads="1"/>
              </p:cNvSpPr>
              <p:nvPr/>
            </p:nvSpPr>
            <p:spPr bwMode="auto">
              <a:xfrm>
                <a:off x="2733896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</a:t>
                </a:r>
              </a:p>
            </p:txBody>
          </p:sp>
          <p:sp>
            <p:nvSpPr>
              <p:cNvPr id="29744" name="文字方塊 17"/>
              <p:cNvSpPr txBox="1">
                <a:spLocks noChangeArrowheads="1"/>
              </p:cNvSpPr>
              <p:nvPr/>
            </p:nvSpPr>
            <p:spPr bwMode="auto">
              <a:xfrm>
                <a:off x="3168419" y="3233579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J</a:t>
                </a:r>
              </a:p>
            </p:txBody>
          </p:sp>
          <p:sp>
            <p:nvSpPr>
              <p:cNvPr id="29745" name="文字方塊 18"/>
              <p:cNvSpPr txBox="1">
                <a:spLocks noChangeArrowheads="1"/>
              </p:cNvSpPr>
              <p:nvPr/>
            </p:nvSpPr>
            <p:spPr bwMode="auto">
              <a:xfrm>
                <a:off x="3602943" y="3048913"/>
                <a:ext cx="37309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zh-TW" sz="18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U</a:t>
                </a:r>
              </a:p>
            </p:txBody>
          </p:sp>
        </p:grpSp>
        <p:sp>
          <p:nvSpPr>
            <p:cNvPr id="49" name="文字方塊 48"/>
            <p:cNvSpPr txBox="1"/>
            <p:nvPr/>
          </p:nvSpPr>
          <p:spPr>
            <a:xfrm>
              <a:off x="2188265" y="3606398"/>
              <a:ext cx="2355067" cy="36989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各教育階段核心素養</a:t>
              </a:r>
              <a:endParaRPr lang="en-US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3" name="群組 2068"/>
          <p:cNvGrpSpPr>
            <a:grpSpLocks/>
          </p:cNvGrpSpPr>
          <p:nvPr/>
        </p:nvGrpSpPr>
        <p:grpSpPr bwMode="auto">
          <a:xfrm>
            <a:off x="4660900" y="3073400"/>
            <a:ext cx="4108450" cy="1754188"/>
            <a:chOff x="4661010" y="3073539"/>
            <a:chExt cx="4108384" cy="1754451"/>
          </a:xfrm>
        </p:grpSpPr>
        <p:grpSp>
          <p:nvGrpSpPr>
            <p:cNvPr id="29736" name="群組 2054"/>
            <p:cNvGrpSpPr>
              <a:grpSpLocks/>
            </p:cNvGrpSpPr>
            <p:nvPr/>
          </p:nvGrpSpPr>
          <p:grpSpPr bwMode="auto">
            <a:xfrm>
              <a:off x="4661010" y="3073539"/>
              <a:ext cx="2272025" cy="1754451"/>
              <a:chOff x="4661010" y="3073539"/>
              <a:chExt cx="2272025" cy="1754451"/>
            </a:xfrm>
          </p:grpSpPr>
          <p:pic>
            <p:nvPicPr>
              <p:cNvPr id="29738" name="圖片 44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1010" y="3073539"/>
                <a:ext cx="1474917" cy="14749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739" name="圖片 51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75120" y="3370075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1" name="文字方塊 60"/>
            <p:cNvSpPr txBox="1"/>
            <p:nvPr/>
          </p:nvSpPr>
          <p:spPr>
            <a:xfrm>
              <a:off x="6635828" y="4205597"/>
              <a:ext cx="2133566" cy="36994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理念目標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4" name="群組 2069"/>
          <p:cNvGrpSpPr>
            <a:grpSpLocks/>
          </p:cNvGrpSpPr>
          <p:nvPr/>
        </p:nvGrpSpPr>
        <p:grpSpPr bwMode="auto">
          <a:xfrm>
            <a:off x="5658418" y="4942387"/>
            <a:ext cx="2475706" cy="1781727"/>
            <a:chOff x="5634323" y="5028616"/>
            <a:chExt cx="2538225" cy="1826991"/>
          </a:xfrm>
        </p:grpSpPr>
        <p:grpSp>
          <p:nvGrpSpPr>
            <p:cNvPr id="29732" name="群組 2055"/>
            <p:cNvGrpSpPr>
              <a:grpSpLocks/>
            </p:cNvGrpSpPr>
            <p:nvPr/>
          </p:nvGrpSpPr>
          <p:grpSpPr bwMode="auto">
            <a:xfrm>
              <a:off x="5825797" y="5028616"/>
              <a:ext cx="2346751" cy="1696598"/>
              <a:chOff x="5825797" y="5028616"/>
              <a:chExt cx="2346751" cy="1696598"/>
            </a:xfrm>
          </p:grpSpPr>
          <p:pic>
            <p:nvPicPr>
              <p:cNvPr id="44" name="圖片 43"/>
              <p:cNvPicPr>
                <a:picLocks noChangeAspect="1"/>
              </p:cNvPicPr>
              <p:nvPr/>
            </p:nvPicPr>
            <p:blipFill>
              <a:blip r:embed="rId8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 flipH="1">
                <a:off x="5825797" y="5028616"/>
                <a:ext cx="1445804" cy="1445804"/>
              </a:xfrm>
              <a:prstGeom prst="rect">
                <a:avLst/>
              </a:prstGeom>
            </p:spPr>
          </p:pic>
          <p:pic>
            <p:nvPicPr>
              <p:cNvPr id="29735" name="圖片 45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14633" y="5267299"/>
                <a:ext cx="1457915" cy="1457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文字方塊 61"/>
            <p:cNvSpPr txBox="1"/>
            <p:nvPr/>
          </p:nvSpPr>
          <p:spPr>
            <a:xfrm>
              <a:off x="5634323" y="6476892"/>
              <a:ext cx="2325463" cy="3787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領域</a:t>
              </a:r>
              <a:r>
                <a:rPr lang="en-US" altLang="zh-TW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/</a:t>
              </a:r>
              <a:r>
                <a:rPr lang="zh-TW" altLang="en-US" b="1" dirty="0">
                  <a:solidFill>
                    <a:schemeClr val="accent5">
                      <a:lumMod val="75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科目</a:t>
              </a:r>
              <a:r>
                <a:rPr lang="zh-TW" altLang="en-US" b="1" dirty="0">
                  <a:solidFill>
                    <a:srgbClr val="C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學習重點</a:t>
              </a:r>
              <a:endParaRPr lang="en-US" altLang="zh-TW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5" name="群組 3"/>
          <p:cNvGrpSpPr>
            <a:grpSpLocks/>
          </p:cNvGrpSpPr>
          <p:nvPr/>
        </p:nvGrpSpPr>
        <p:grpSpPr bwMode="auto">
          <a:xfrm>
            <a:off x="4060825" y="5586413"/>
            <a:ext cx="1784350" cy="469900"/>
            <a:chOff x="4060154" y="5586227"/>
            <a:chExt cx="1785560" cy="470720"/>
          </a:xfrm>
        </p:grpSpPr>
        <p:cxnSp>
          <p:nvCxnSpPr>
            <p:cNvPr id="76" name="直線單箭頭接點 75"/>
            <p:cNvCxnSpPr/>
            <p:nvPr/>
          </p:nvCxnSpPr>
          <p:spPr>
            <a:xfrm flipH="1" flipV="1">
              <a:off x="4060154" y="5586227"/>
              <a:ext cx="1785560" cy="28625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文字方塊 49"/>
            <p:cNvSpPr txBox="1"/>
            <p:nvPr/>
          </p:nvSpPr>
          <p:spPr>
            <a:xfrm>
              <a:off x="4625687" y="5688004"/>
              <a:ext cx="656083" cy="36894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對應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6" name="群組 4"/>
          <p:cNvGrpSpPr>
            <a:grpSpLocks/>
          </p:cNvGrpSpPr>
          <p:nvPr/>
        </p:nvGrpSpPr>
        <p:grpSpPr bwMode="auto">
          <a:xfrm>
            <a:off x="3949700" y="4456113"/>
            <a:ext cx="1093788" cy="1084262"/>
            <a:chOff x="3950458" y="4456051"/>
            <a:chExt cx="1092789" cy="1083697"/>
          </a:xfrm>
        </p:grpSpPr>
        <p:cxnSp>
          <p:nvCxnSpPr>
            <p:cNvPr id="73" name="直線單箭頭接點 72"/>
            <p:cNvCxnSpPr>
              <a:endCxn id="48" idx="3"/>
            </p:cNvCxnSpPr>
            <p:nvPr/>
          </p:nvCxnSpPr>
          <p:spPr>
            <a:xfrm flipH="1">
              <a:off x="4063068" y="4456051"/>
              <a:ext cx="980179" cy="1083697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文字方塊 50"/>
            <p:cNvSpPr txBox="1"/>
            <p:nvPr/>
          </p:nvSpPr>
          <p:spPr>
            <a:xfrm>
              <a:off x="3950458" y="4659145"/>
              <a:ext cx="656625" cy="36969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29717" name="群組 8"/>
          <p:cNvGrpSpPr>
            <a:grpSpLocks/>
          </p:cNvGrpSpPr>
          <p:nvPr/>
        </p:nvGrpSpPr>
        <p:grpSpPr bwMode="auto">
          <a:xfrm>
            <a:off x="5054600" y="4483100"/>
            <a:ext cx="1076325" cy="1085850"/>
            <a:chOff x="5054032" y="4482349"/>
            <a:chExt cx="1077216" cy="1087292"/>
          </a:xfrm>
        </p:grpSpPr>
        <p:cxnSp>
          <p:nvCxnSpPr>
            <p:cNvPr id="78" name="直線單箭頭接點 77"/>
            <p:cNvCxnSpPr/>
            <p:nvPr/>
          </p:nvCxnSpPr>
          <p:spPr>
            <a:xfrm>
              <a:off x="5054032" y="4482349"/>
              <a:ext cx="800762" cy="1087292"/>
            </a:xfrm>
            <a:prstGeom prst="straightConnector1">
              <a:avLst/>
            </a:prstGeom>
            <a:ln w="76200">
              <a:solidFill>
                <a:schemeClr val="accent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文字方塊 52"/>
            <p:cNvSpPr txBox="1"/>
            <p:nvPr/>
          </p:nvSpPr>
          <p:spPr>
            <a:xfrm>
              <a:off x="5475068" y="4703305"/>
              <a:ext cx="656180" cy="37037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TW" altLang="en-US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發展</a:t>
              </a:r>
              <a:endParaRPr lang="en-US" altLang="zh-TW" b="1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29718" name="矩形 55"/>
          <p:cNvSpPr>
            <a:spLocks noChangeArrowheads="1"/>
          </p:cNvSpPr>
          <p:nvPr/>
        </p:nvSpPr>
        <p:spPr bwMode="auto">
          <a:xfrm>
            <a:off x="4208463" y="1431925"/>
            <a:ext cx="3733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核心素養在課程綱要的轉化及其與學習重點的對應關係圖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graphicFrame>
        <p:nvGraphicFramePr>
          <p:cNvPr id="24" name="表格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4059581"/>
              </p:ext>
            </p:extLst>
          </p:nvPr>
        </p:nvGraphicFramePr>
        <p:xfrm>
          <a:off x="6146800" y="2183361"/>
          <a:ext cx="2874963" cy="11924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496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1924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以核心素養強化各教育階段、課程總綱與領域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科目之間的連貫，以及各領域</a:t>
                      </a:r>
                      <a:r>
                        <a:rPr lang="en-US" altLang="zh-TW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8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科目之間的統整。</a:t>
                      </a:r>
                      <a:endParaRPr lang="zh-TW" altLang="en-US" sz="1800" dirty="0"/>
                    </a:p>
                  </a:txBody>
                  <a:tcPr marL="91450" marR="91450" marT="45712" marB="45712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9725" name="投影片編號版面配置區 1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4463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4190AFC-71D7-44DB-9F37-CDC64BCFFDF4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10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59" name="圖片 5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3360" y="6354457"/>
            <a:ext cx="1213165" cy="240141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3203609128"/>
              </p:ext>
            </p:extLst>
          </p:nvPr>
        </p:nvGraphicFramePr>
        <p:xfrm>
          <a:off x="755576" y="1285860"/>
          <a:ext cx="7704856" cy="52394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1747" name="投影片編號版面配置區 1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D2E6CC6-E08A-4F45-9383-E0D732943941}" type="slidenum">
              <a:rPr lang="zh-TW" altLang="en-US" sz="1200" smtClean="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11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31748" name="矩形 33"/>
          <p:cNvSpPr>
            <a:spLocks noChangeArrowheads="1"/>
          </p:cNvSpPr>
          <p:nvPr/>
        </p:nvSpPr>
        <p:spPr bwMode="auto">
          <a:xfrm>
            <a:off x="3499604" y="3498850"/>
            <a:ext cx="2159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適性揚才</a:t>
            </a:r>
            <a:endParaRPr lang="en-US" altLang="zh-TW" sz="3200" b="1" dirty="0">
              <a:solidFill>
                <a:srgbClr val="00B0F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200" b="1" dirty="0">
                <a:solidFill>
                  <a:srgbClr val="00B0F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</a:t>
            </a:r>
          </a:p>
        </p:txBody>
      </p:sp>
      <p:sp>
        <p:nvSpPr>
          <p:cNvPr id="6" name="等腰三角形 5"/>
          <p:cNvSpPr/>
          <p:nvPr/>
        </p:nvSpPr>
        <p:spPr>
          <a:xfrm>
            <a:off x="2858281" y="2237581"/>
            <a:ext cx="3290914" cy="2522538"/>
          </a:xfrm>
          <a:prstGeom prst="triangle">
            <a:avLst>
              <a:gd name="adj" fmla="val 51277"/>
            </a:avLst>
          </a:prstGeom>
          <a:solidFill>
            <a:srgbClr val="C00000">
              <a:alpha val="0"/>
            </a:srgbClr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0" name="矩形 7"/>
          <p:cNvSpPr>
            <a:spLocks noChangeArrowheads="1"/>
          </p:cNvSpPr>
          <p:nvPr/>
        </p:nvSpPr>
        <p:spPr bwMode="auto">
          <a:xfrm>
            <a:off x="71438" y="269875"/>
            <a:ext cx="901533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十二年國教課綱特色及其</a:t>
            </a:r>
            <a:r>
              <a:rPr lang="zh-TW" altLang="en-US" sz="3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在新住民語文</a:t>
            </a:r>
            <a:r>
              <a:rPr lang="zh-TW" altLang="en-US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的展現</a:t>
            </a:r>
          </a:p>
        </p:txBody>
      </p:sp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5705475" y="1541463"/>
            <a:ext cx="3097213" cy="649287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重視語文學習的歷程與差異</a:t>
            </a:r>
            <a:endParaRPr lang="zh-TW" altLang="en-US" sz="1800" b="1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2" name="Rectangle 9"/>
          <p:cNvSpPr>
            <a:spLocks noChangeArrowheads="1"/>
          </p:cNvSpPr>
          <p:nvPr/>
        </p:nvSpPr>
        <p:spPr bwMode="auto">
          <a:xfrm>
            <a:off x="6295679" y="3636962"/>
            <a:ext cx="2749550" cy="80327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根據學生個別差異，規劃培養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自學能力的教材教法及課程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規劃指引</a:t>
            </a:r>
            <a:endParaRPr lang="en-US" altLang="zh-TW" sz="16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473700" y="5618163"/>
            <a:ext cx="3151188" cy="606425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課程與教學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回應文化差異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和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不同語文程度學生的學習需求</a:t>
            </a:r>
          </a:p>
        </p:txBody>
      </p:sp>
      <p:sp>
        <p:nvSpPr>
          <p:cNvPr id="31754" name="Rectangle 13"/>
          <p:cNvSpPr>
            <a:spLocks noChangeArrowheads="1"/>
          </p:cNvSpPr>
          <p:nvPr/>
        </p:nvSpPr>
        <p:spPr bwMode="auto">
          <a:xfrm>
            <a:off x="71438" y="5634038"/>
            <a:ext cx="3602037" cy="704850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各教育階段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的連貫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跨領域語文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教學與學習經驗的統整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755" name="Rectangle 14"/>
          <p:cNvSpPr>
            <a:spLocks noChangeArrowheads="1"/>
          </p:cNvSpPr>
          <p:nvPr/>
        </p:nvSpPr>
        <p:spPr bwMode="auto">
          <a:xfrm>
            <a:off x="68511" y="2037952"/>
            <a:ext cx="3311525" cy="719138"/>
          </a:xfrm>
          <a:prstGeom prst="rect">
            <a:avLst/>
          </a:prstGeom>
          <a:solidFill>
            <a:schemeClr val="bg1">
              <a:alpha val="39999"/>
            </a:schemeClr>
          </a:solidFill>
          <a:ln w="9525">
            <a:solidFill>
              <a:srgbClr val="AAA066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加強師資培訓、</a:t>
            </a:r>
            <a:r>
              <a:rPr lang="zh-TW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強化支持系統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課程綱要總綱課程架構</a:t>
            </a:r>
          </a:p>
        </p:txBody>
      </p:sp>
      <p:sp>
        <p:nvSpPr>
          <p:cNvPr id="3379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79CF241C-3718-486F-886D-47D751E99BB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AutoShape 3"/>
          <p:cNvSpPr>
            <a:spLocks noChangeArrowheads="1"/>
          </p:cNvSpPr>
          <p:nvPr/>
        </p:nvSpPr>
        <p:spPr bwMode="auto">
          <a:xfrm>
            <a:off x="482600" y="350838"/>
            <a:ext cx="8375650" cy="917575"/>
          </a:xfrm>
          <a:prstGeom prst="roundRect">
            <a:avLst>
              <a:gd name="adj" fmla="val 16667"/>
            </a:avLst>
          </a:prstGeom>
          <a:noFill/>
          <a:ln w="76200">
            <a:noFill/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國民中小學課程類型架構與內涵</a:t>
            </a: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4131876655"/>
              </p:ext>
            </p:extLst>
          </p:nvPr>
        </p:nvGraphicFramePr>
        <p:xfrm>
          <a:off x="731043" y="809625"/>
          <a:ext cx="8127207" cy="57530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4820" name="文字方塊 3"/>
          <p:cNvSpPr txBox="1">
            <a:spLocks noChangeArrowheads="1"/>
          </p:cNvSpPr>
          <p:nvPr/>
        </p:nvSpPr>
        <p:spPr bwMode="auto">
          <a:xfrm>
            <a:off x="3044825" y="5692775"/>
            <a:ext cx="3351213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減少每週修習科目數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素養導向之領域教學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000099"/>
              </a:buClr>
              <a:buFontTx/>
              <a:buNone/>
            </a:pPr>
            <a:r>
              <a:rPr lang="zh-TW" altLang="zh-TW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跨領域統整</a:t>
            </a:r>
            <a:r>
              <a:rPr lang="zh-TW" altLang="en-US" sz="2000" b="1" dirty="0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</a:t>
            </a:r>
            <a:endParaRPr lang="en-US" altLang="zh-TW" sz="2000" b="1" dirty="0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82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FCF7962-1AC9-410C-9E7F-40BF0B378120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5" name="五角星形 4"/>
          <p:cNvSpPr/>
          <p:nvPr/>
        </p:nvSpPr>
        <p:spPr>
          <a:xfrm>
            <a:off x="2816225" y="5732463"/>
            <a:ext cx="265113" cy="254000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9" name="五角星形 8"/>
          <p:cNvSpPr/>
          <p:nvPr/>
        </p:nvSpPr>
        <p:spPr>
          <a:xfrm>
            <a:off x="2813050" y="5992813"/>
            <a:ext cx="265113" cy="255587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0" name="五角星形 9"/>
          <p:cNvSpPr/>
          <p:nvPr/>
        </p:nvSpPr>
        <p:spPr>
          <a:xfrm>
            <a:off x="2816225" y="6327775"/>
            <a:ext cx="265113" cy="255588"/>
          </a:xfrm>
          <a:prstGeom prst="star5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t="845"/>
          <a:stretch/>
        </p:blipFill>
        <p:spPr bwMode="auto">
          <a:xfrm>
            <a:off x="2762327" y="155809"/>
            <a:ext cx="6102189" cy="585569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  <p:sp>
        <p:nvSpPr>
          <p:cNvPr id="36867" name="AutoShape 3"/>
          <p:cNvSpPr>
            <a:spLocks noChangeArrowheads="1"/>
          </p:cNvSpPr>
          <p:nvPr/>
        </p:nvSpPr>
        <p:spPr bwMode="auto">
          <a:xfrm>
            <a:off x="58738" y="0"/>
            <a:ext cx="2466975" cy="9001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  <a:extLst>
            <a:ext uri="{91240B29-F687-4F45-9708-019B960494DF}">
              <a14:hiddenLine xmlns:a14="http://schemas.microsoft.com/office/drawing/2010/main" xmlns="" w="762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國民中小學</a:t>
            </a:r>
            <a:endParaRPr lang="en-US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領域及名稱調整</a:t>
            </a:r>
            <a:endParaRPr lang="zh-TW" altLang="zh-TW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直線圖說文字 2 6"/>
          <p:cNvSpPr/>
          <p:nvPr/>
        </p:nvSpPr>
        <p:spPr>
          <a:xfrm flipH="1">
            <a:off x="433388" y="919163"/>
            <a:ext cx="2136775" cy="701675"/>
          </a:xfrm>
          <a:prstGeom prst="borderCallout2">
            <a:avLst>
              <a:gd name="adj1" fmla="val 45046"/>
              <a:gd name="adj2" fmla="val -95362"/>
              <a:gd name="adj3" fmla="val 46036"/>
              <a:gd name="adj4" fmla="val -33990"/>
              <a:gd name="adj5" fmla="val 46489"/>
              <a:gd name="adj6" fmla="val 111"/>
            </a:avLst>
          </a:prstGeom>
          <a:ln w="38100">
            <a:solidFill>
              <a:schemeClr val="accent4">
                <a:lumMod val="60000"/>
                <a:lumOff val="40000"/>
              </a:schemeClr>
            </a:solidFill>
            <a:headEnd type="triangle"/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altLang="zh-TW" sz="20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國小</a:t>
            </a: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「語文領域」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zh-TW" sz="16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直線圖說文字 2 8"/>
          <p:cNvSpPr/>
          <p:nvPr/>
        </p:nvSpPr>
        <p:spPr>
          <a:xfrm flipH="1">
            <a:off x="417513" y="1793875"/>
            <a:ext cx="2166937" cy="677863"/>
          </a:xfrm>
          <a:prstGeom prst="borderCallout2">
            <a:avLst>
              <a:gd name="adj1" fmla="val 47989"/>
              <a:gd name="adj2" fmla="val 488"/>
              <a:gd name="adj3" fmla="val 81526"/>
              <a:gd name="adj4" fmla="val -31057"/>
              <a:gd name="adj5" fmla="val 89838"/>
              <a:gd name="adj6" fmla="val -40264"/>
            </a:avLst>
          </a:prstGeom>
          <a:solidFill>
            <a:schemeClr val="accent2">
              <a:lumMod val="50000"/>
            </a:schemeClr>
          </a:solidFill>
          <a:ln w="38100" cmpd="sng">
            <a:solidFill>
              <a:schemeClr val="accent2">
                <a:lumMod val="50000"/>
              </a:schemeClr>
            </a:solidFill>
            <a:tailEnd type="triangle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「自然與生活科技」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「自然科學」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直線圖說文字 2 9"/>
          <p:cNvSpPr/>
          <p:nvPr/>
        </p:nvSpPr>
        <p:spPr>
          <a:xfrm flipH="1">
            <a:off x="404813" y="2673350"/>
            <a:ext cx="2179637" cy="712788"/>
          </a:xfrm>
          <a:prstGeom prst="borderCallout2">
            <a:avLst>
              <a:gd name="adj1" fmla="val 44114"/>
              <a:gd name="adj2" fmla="val -40640"/>
              <a:gd name="adj3" fmla="val 44951"/>
              <a:gd name="adj4" fmla="val -40195"/>
              <a:gd name="adj5" fmla="val 44230"/>
              <a:gd name="adj6" fmla="val 207"/>
            </a:avLst>
          </a:prstGeom>
          <a:solidFill>
            <a:schemeClr val="accent6">
              <a:lumMod val="50000"/>
            </a:schemeClr>
          </a:solidFill>
          <a:ln w="38100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「藝術與人文領域」更名為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「藝術領域」</a:t>
            </a:r>
            <a:endParaRPr lang="zh-TW" altLang="en-US" sz="16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直線圖說文字 2 14"/>
          <p:cNvSpPr/>
          <p:nvPr/>
        </p:nvSpPr>
        <p:spPr>
          <a:xfrm flipH="1">
            <a:off x="433388" y="4403725"/>
            <a:ext cx="2166937" cy="801688"/>
          </a:xfrm>
          <a:prstGeom prst="borderCallout2">
            <a:avLst>
              <a:gd name="adj1" fmla="val -102883"/>
              <a:gd name="adj2" fmla="val -106327"/>
              <a:gd name="adj3" fmla="val 15461"/>
              <a:gd name="adj4" fmla="val -94894"/>
              <a:gd name="adj5" fmla="val 54504"/>
              <a:gd name="adj6" fmla="val -890"/>
            </a:avLst>
          </a:prstGeom>
          <a:solidFill>
            <a:schemeClr val="accent4">
              <a:lumMod val="75000"/>
            </a:schemeClr>
          </a:solidFill>
          <a:ln w="41275">
            <a:solidFill>
              <a:schemeClr val="accent4">
                <a:lumMod val="75000"/>
              </a:schemeClr>
            </a:solidFill>
            <a:headEnd type="triangle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綜合活動領域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整併至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生活課程</a:t>
            </a:r>
            <a:r>
              <a:rPr lang="zh-TW" altLang="zh-TW" sz="16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直線圖說文字 2 15"/>
          <p:cNvSpPr/>
          <p:nvPr/>
        </p:nvSpPr>
        <p:spPr>
          <a:xfrm flipH="1">
            <a:off x="419100" y="3560763"/>
            <a:ext cx="2181225" cy="679450"/>
          </a:xfrm>
          <a:prstGeom prst="borderCallout2">
            <a:avLst>
              <a:gd name="adj1" fmla="val 37548"/>
              <a:gd name="adj2" fmla="val -39055"/>
              <a:gd name="adj3" fmla="val 34753"/>
              <a:gd name="adj4" fmla="val -18871"/>
              <a:gd name="adj5" fmla="val 57180"/>
              <a:gd name="adj6" fmla="val 2016"/>
            </a:avLst>
          </a:prstGeom>
          <a:ln w="38100">
            <a:solidFill>
              <a:srgbClr val="ED7D31"/>
            </a:solidFill>
            <a:headEnd type="triangl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國中</a:t>
            </a:r>
            <a:endParaRPr lang="en-US" altLang="zh-TW" sz="16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新增</a:t>
            </a:r>
            <a:r>
              <a:rPr lang="zh-TW" altLang="en-US" sz="16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科技</a:t>
            </a:r>
            <a:r>
              <a:rPr lang="zh-TW" altLang="zh-TW" sz="1600" b="1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領域」</a:t>
            </a:r>
            <a:endParaRPr lang="zh-TW" altLang="en-US" sz="1600" b="1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直線圖說文字 2 16"/>
          <p:cNvSpPr/>
          <p:nvPr/>
        </p:nvSpPr>
        <p:spPr>
          <a:xfrm flipH="1">
            <a:off x="430213" y="5486400"/>
            <a:ext cx="2166937" cy="1022350"/>
          </a:xfrm>
          <a:prstGeom prst="borderCallout2">
            <a:avLst>
              <a:gd name="adj1" fmla="val -105578"/>
              <a:gd name="adj2" fmla="val -238609"/>
              <a:gd name="adj3" fmla="val -79977"/>
              <a:gd name="adj4" fmla="val -220912"/>
              <a:gd name="adj5" fmla="val 48484"/>
              <a:gd name="adj6" fmla="val 433"/>
            </a:avLst>
          </a:prstGeom>
          <a:solidFill>
            <a:schemeClr val="accent6">
              <a:lumMod val="50000"/>
            </a:schemeClr>
          </a:solidFill>
          <a:ln w="34925">
            <a:solidFill>
              <a:schemeClr val="accent6">
                <a:lumMod val="50000"/>
              </a:schemeClr>
            </a:solidFill>
            <a:headEnd type="triangle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第四學習階段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健康與體育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之「健康」更名為</a:t>
            </a:r>
            <a:endParaRPr lang="en-US" altLang="zh-TW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健康教育</a:t>
            </a:r>
            <a:r>
              <a:rPr lang="zh-TW" altLang="zh-TW" sz="16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6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87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183C253-0EF2-4A16-9E1D-02CD35B5BAD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4645025" y="1050925"/>
            <a:ext cx="1022350" cy="325438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4679950" y="1719263"/>
            <a:ext cx="1023938" cy="1841500"/>
          </a:xfrm>
          <a:prstGeom prst="rect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3448050" y="2146300"/>
            <a:ext cx="1196975" cy="606425"/>
          </a:xfrm>
          <a:prstGeom prst="rect">
            <a:avLst/>
          </a:prstGeom>
          <a:noFill/>
          <a:ln w="571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18" name="矩形 17"/>
          <p:cNvSpPr/>
          <p:nvPr/>
        </p:nvSpPr>
        <p:spPr>
          <a:xfrm>
            <a:off x="3448050" y="3560763"/>
            <a:ext cx="1196975" cy="431800"/>
          </a:xfrm>
          <a:prstGeom prst="rect">
            <a:avLst/>
          </a:prstGeom>
          <a:noFill/>
          <a:ln w="57150">
            <a:solidFill>
              <a:srgbClr val="ED7D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0" name="矩形 19"/>
          <p:cNvSpPr/>
          <p:nvPr/>
        </p:nvSpPr>
        <p:spPr>
          <a:xfrm>
            <a:off x="3448050" y="2794000"/>
            <a:ext cx="1196975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  <p:sp>
        <p:nvSpPr>
          <p:cNvPr id="21" name="矩形 20"/>
          <p:cNvSpPr/>
          <p:nvPr/>
        </p:nvSpPr>
        <p:spPr>
          <a:xfrm>
            <a:off x="7767638" y="3990975"/>
            <a:ext cx="1014412" cy="401638"/>
          </a:xfrm>
          <a:prstGeom prst="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文字方塊 20"/>
          <p:cNvSpPr txBox="1">
            <a:spLocks noChangeArrowheads="1"/>
          </p:cNvSpPr>
          <p:nvPr/>
        </p:nvSpPr>
        <p:spPr bwMode="auto">
          <a:xfrm>
            <a:off x="323850" y="157163"/>
            <a:ext cx="84597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普通型高中課程類型架構與內涵</a:t>
            </a:r>
          </a:p>
        </p:txBody>
      </p:sp>
      <p:sp>
        <p:nvSpPr>
          <p:cNvPr id="22" name="圓角矩形圖說文字 9"/>
          <p:cNvSpPr>
            <a:spLocks noChangeArrowheads="1"/>
          </p:cNvSpPr>
          <p:nvPr/>
        </p:nvSpPr>
        <p:spPr bwMode="auto">
          <a:xfrm>
            <a:off x="6421438" y="4652963"/>
            <a:ext cx="1128712" cy="1566862"/>
          </a:xfrm>
          <a:prstGeom prst="wedgeRoundRectCallout">
            <a:avLst>
              <a:gd name="adj1" fmla="val -27983"/>
              <a:gd name="adj2" fmla="val -72554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提供適性與差異化教學，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確保學生基本學力</a:t>
            </a:r>
            <a:endParaRPr lang="en-US" altLang="zh-TW" sz="16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sz="1600" b="1" dirty="0">
              <a:solidFill>
                <a:prstClr val="black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 24"/>
          <p:cNvSpPr/>
          <p:nvPr/>
        </p:nvSpPr>
        <p:spPr bwMode="auto">
          <a:xfrm>
            <a:off x="71438" y="3506788"/>
            <a:ext cx="8807450" cy="80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類別項目</a:t>
            </a:r>
          </a:p>
        </p:txBody>
      </p:sp>
      <p:sp>
        <p:nvSpPr>
          <p:cNvPr id="24" name="圓角矩形 23"/>
          <p:cNvSpPr/>
          <p:nvPr/>
        </p:nvSpPr>
        <p:spPr bwMode="auto">
          <a:xfrm>
            <a:off x="71438" y="2320925"/>
            <a:ext cx="8904287" cy="80803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課程類別</a:t>
            </a:r>
          </a:p>
        </p:txBody>
      </p:sp>
      <p:sp>
        <p:nvSpPr>
          <p:cNvPr id="23" name="圓角矩形 22"/>
          <p:cNvSpPr/>
          <p:nvPr/>
        </p:nvSpPr>
        <p:spPr bwMode="auto">
          <a:xfrm>
            <a:off x="96838" y="1169988"/>
            <a:ext cx="8782050" cy="80962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400" b="1" dirty="0">
                <a:solidFill>
                  <a:srgbClr val="002060"/>
                </a:solidFill>
                <a:latin typeface="微軟正黑體" pitchFamily="34" charset="-120"/>
                <a:ea typeface="微軟正黑體" pitchFamily="34" charset="-120"/>
              </a:rPr>
              <a:t>學制</a:t>
            </a:r>
          </a:p>
        </p:txBody>
      </p:sp>
      <p:sp>
        <p:nvSpPr>
          <p:cNvPr id="1033" name="圓角矩形圖說文字 6"/>
          <p:cNvSpPr>
            <a:spLocks noChangeArrowheads="1"/>
          </p:cNvSpPr>
          <p:nvPr/>
        </p:nvSpPr>
        <p:spPr bwMode="auto">
          <a:xfrm>
            <a:off x="4879975" y="4651375"/>
            <a:ext cx="1474788" cy="1706563"/>
          </a:xfrm>
          <a:prstGeom prst="wedgeRoundRectCallout">
            <a:avLst>
              <a:gd name="adj1" fmla="val -9304"/>
              <a:gd name="adj2" fmla="val -68956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提供學校發展校本特色課程，以跨領域，</a:t>
            </a:r>
            <a:r>
              <a:rPr lang="zh-TW" altLang="en-US" sz="15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知識統整應用類型之課程</a:t>
            </a:r>
            <a:r>
              <a:rPr lang="zh-TW" altLang="en-US" sz="15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為主</a:t>
            </a:r>
          </a:p>
        </p:txBody>
      </p:sp>
      <p:sp>
        <p:nvSpPr>
          <p:cNvPr id="12" name="圓角矩形 11"/>
          <p:cNvSpPr/>
          <p:nvPr/>
        </p:nvSpPr>
        <p:spPr bwMode="auto">
          <a:xfrm>
            <a:off x="1547813" y="2332038"/>
            <a:ext cx="2016125" cy="796925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</a:p>
        </p:txBody>
      </p:sp>
      <p:sp>
        <p:nvSpPr>
          <p:cNvPr id="13" name="圓角矩形 12"/>
          <p:cNvSpPr/>
          <p:nvPr/>
        </p:nvSpPr>
        <p:spPr bwMode="auto">
          <a:xfrm>
            <a:off x="5060950" y="3603625"/>
            <a:ext cx="906463" cy="700088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校訂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4" name="圓角矩形 13"/>
          <p:cNvSpPr/>
          <p:nvPr/>
        </p:nvSpPr>
        <p:spPr bwMode="auto">
          <a:xfrm>
            <a:off x="2484438" y="3573463"/>
            <a:ext cx="1079500" cy="6985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加深加廣選修</a:t>
            </a:r>
          </a:p>
        </p:txBody>
      </p:sp>
      <p:sp>
        <p:nvSpPr>
          <p:cNvPr id="15" name="圓角矩形 14"/>
          <p:cNvSpPr/>
          <p:nvPr/>
        </p:nvSpPr>
        <p:spPr bwMode="auto">
          <a:xfrm>
            <a:off x="6130925" y="3573463"/>
            <a:ext cx="942975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補強性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</a:p>
        </p:txBody>
      </p:sp>
      <p:sp>
        <p:nvSpPr>
          <p:cNvPr id="16" name="圓角矩形 15"/>
          <p:cNvSpPr/>
          <p:nvPr/>
        </p:nvSpPr>
        <p:spPr bwMode="auto">
          <a:xfrm>
            <a:off x="3865563" y="2332038"/>
            <a:ext cx="5111750" cy="8143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校         訂</a:t>
            </a:r>
          </a:p>
        </p:txBody>
      </p:sp>
      <p:sp>
        <p:nvSpPr>
          <p:cNvPr id="17" name="圓角矩形 16"/>
          <p:cNvSpPr/>
          <p:nvPr/>
        </p:nvSpPr>
        <p:spPr bwMode="auto">
          <a:xfrm>
            <a:off x="1617663" y="3563938"/>
            <a:ext cx="788987" cy="70008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必修</a:t>
            </a:r>
          </a:p>
        </p:txBody>
      </p:sp>
      <p:sp>
        <p:nvSpPr>
          <p:cNvPr id="18" name="圓角矩形 17"/>
          <p:cNvSpPr/>
          <p:nvPr/>
        </p:nvSpPr>
        <p:spPr bwMode="auto">
          <a:xfrm>
            <a:off x="1665288" y="1203325"/>
            <a:ext cx="7056437" cy="781050"/>
          </a:xfrm>
          <a:prstGeom prst="roundRect">
            <a:avLst/>
          </a:prstGeom>
          <a:solidFill>
            <a:srgbClr val="C0000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200" b="1" spc="600" dirty="0">
                <a:solidFill>
                  <a:schemeClr val="bg1"/>
                </a:solidFill>
                <a:latin typeface="微軟正黑體" pitchFamily="34" charset="-120"/>
                <a:ea typeface="微軟正黑體" pitchFamily="34" charset="-120"/>
              </a:rPr>
              <a:t>普通型高中</a:t>
            </a:r>
          </a:p>
        </p:txBody>
      </p:sp>
      <p:sp>
        <p:nvSpPr>
          <p:cNvPr id="9" name="圓角矩形圖說文字 8"/>
          <p:cNvSpPr/>
          <p:nvPr/>
        </p:nvSpPr>
        <p:spPr bwMode="auto">
          <a:xfrm>
            <a:off x="1704975" y="4684713"/>
            <a:ext cx="1558925" cy="1833562"/>
          </a:xfrm>
          <a:prstGeom prst="wedgeRoundRectCallout">
            <a:avLst>
              <a:gd name="adj1" fmla="val 19532"/>
              <a:gd name="adj2" fmla="val -71580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延伸部定必修，</a:t>
            </a:r>
            <a:r>
              <a:rPr lang="zh-TW" altLang="en-US" sz="1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訂有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領域選修課綱</a:t>
            </a: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以</a:t>
            </a:r>
            <a:r>
              <a:rPr lang="zh-TW" altLang="zh-TW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銜接不同進路的大學教育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的專業準備</a:t>
            </a:r>
          </a:p>
        </p:txBody>
      </p:sp>
      <p:sp>
        <p:nvSpPr>
          <p:cNvPr id="1036" name="圓角矩形圖說文字 10"/>
          <p:cNvSpPr>
            <a:spLocks noChangeArrowheads="1"/>
          </p:cNvSpPr>
          <p:nvPr/>
        </p:nvSpPr>
        <p:spPr bwMode="auto">
          <a:xfrm>
            <a:off x="268288" y="4648200"/>
            <a:ext cx="1349375" cy="1381125"/>
          </a:xfrm>
          <a:prstGeom prst="wedgeRoundRectCallout">
            <a:avLst>
              <a:gd name="adj1" fmla="val 56020"/>
              <a:gd name="adj2" fmla="val -78329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培養核心素養，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鞏固基本學力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，落實全人教育</a:t>
            </a:r>
          </a:p>
        </p:txBody>
      </p:sp>
      <p:sp>
        <p:nvSpPr>
          <p:cNvPr id="1035" name="圓角矩形圖說文字 9"/>
          <p:cNvSpPr>
            <a:spLocks noChangeArrowheads="1"/>
          </p:cNvSpPr>
          <p:nvPr/>
        </p:nvSpPr>
        <p:spPr bwMode="auto">
          <a:xfrm>
            <a:off x="3324225" y="4587875"/>
            <a:ext cx="1492250" cy="1770063"/>
          </a:xfrm>
          <a:prstGeom prst="wedgeRoundRectCallout">
            <a:avLst>
              <a:gd name="adj1" fmla="val 21276"/>
              <a:gd name="adj2" fmla="val -68322"/>
              <a:gd name="adj3" fmla="val 16667"/>
            </a:avLst>
          </a:prstGeom>
          <a:ln w="28575"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zh-TW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提供更個別化與差異化之適性課程，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如</a:t>
            </a:r>
            <a:r>
              <a:rPr lang="zh-TW" altLang="en-US" sz="16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通識應用、職業試探</a:t>
            </a:r>
            <a:r>
              <a:rPr lang="zh-TW" altLang="en-US" sz="1600" dirty="0">
                <a:solidFill>
                  <a:prstClr val="black"/>
                </a:solidFill>
                <a:latin typeface="微軟正黑體" pitchFamily="34" charset="-120"/>
                <a:ea typeface="微軟正黑體" pitchFamily="34" charset="-120"/>
              </a:rPr>
              <a:t>、大學預修等</a:t>
            </a:r>
          </a:p>
        </p:txBody>
      </p:sp>
      <p:sp>
        <p:nvSpPr>
          <p:cNvPr id="21" name="圓角矩形 20"/>
          <p:cNvSpPr/>
          <p:nvPr/>
        </p:nvSpPr>
        <p:spPr bwMode="auto">
          <a:xfrm>
            <a:off x="3832225" y="3582988"/>
            <a:ext cx="995363" cy="6985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多元</a:t>
            </a:r>
            <a:endParaRPr lang="en-US" altLang="zh-TW" sz="16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選修</a:t>
            </a:r>
            <a:endParaRPr lang="zh-TW" altLang="en-US" sz="1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33" name="直線接點 32"/>
          <p:cNvCxnSpPr/>
          <p:nvPr/>
        </p:nvCxnSpPr>
        <p:spPr>
          <a:xfrm>
            <a:off x="2484438" y="3108325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接點 36"/>
          <p:cNvCxnSpPr/>
          <p:nvPr/>
        </p:nvCxnSpPr>
        <p:spPr>
          <a:xfrm>
            <a:off x="1892300" y="3340100"/>
            <a:ext cx="11811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 flipH="1">
            <a:off x="3073400" y="3327400"/>
            <a:ext cx="0" cy="2460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接點 38"/>
          <p:cNvCxnSpPr/>
          <p:nvPr/>
        </p:nvCxnSpPr>
        <p:spPr>
          <a:xfrm flipH="1">
            <a:off x="1892300" y="3325813"/>
            <a:ext cx="1588" cy="2381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接點 39"/>
          <p:cNvCxnSpPr/>
          <p:nvPr/>
        </p:nvCxnSpPr>
        <p:spPr>
          <a:xfrm flipV="1">
            <a:off x="5167313" y="3284538"/>
            <a:ext cx="3581400" cy="158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直線接點 41"/>
          <p:cNvCxnSpPr/>
          <p:nvPr/>
        </p:nvCxnSpPr>
        <p:spPr>
          <a:xfrm>
            <a:off x="5173663" y="3295650"/>
            <a:ext cx="0" cy="21113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直線接點 43"/>
          <p:cNvCxnSpPr/>
          <p:nvPr/>
        </p:nvCxnSpPr>
        <p:spPr>
          <a:xfrm>
            <a:off x="6211888" y="3121025"/>
            <a:ext cx="0" cy="1635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914" name="群組 42"/>
          <p:cNvGrpSpPr>
            <a:grpSpLocks/>
          </p:cNvGrpSpPr>
          <p:nvPr/>
        </p:nvGrpSpPr>
        <p:grpSpPr bwMode="auto">
          <a:xfrm>
            <a:off x="3090863" y="3284538"/>
            <a:ext cx="2082800" cy="279400"/>
            <a:chOff x="3356344" y="3341884"/>
            <a:chExt cx="2082723" cy="310535"/>
          </a:xfrm>
        </p:grpSpPr>
        <p:cxnSp>
          <p:nvCxnSpPr>
            <p:cNvPr id="57" name="直線接點 56"/>
            <p:cNvCxnSpPr/>
            <p:nvPr/>
          </p:nvCxnSpPr>
          <p:spPr>
            <a:xfrm>
              <a:off x="3356344" y="3405403"/>
              <a:ext cx="855630" cy="23466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直線接點 65"/>
            <p:cNvCxnSpPr/>
            <p:nvPr/>
          </p:nvCxnSpPr>
          <p:spPr>
            <a:xfrm flipV="1">
              <a:off x="4956485" y="3341884"/>
              <a:ext cx="482582" cy="310535"/>
            </a:xfrm>
            <a:prstGeom prst="line">
              <a:avLst/>
            </a:prstGeom>
            <a:ln w="25400">
              <a:solidFill>
                <a:srgbClr val="0070C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圓角矩形 44"/>
          <p:cNvSpPr/>
          <p:nvPr/>
        </p:nvSpPr>
        <p:spPr bwMode="auto">
          <a:xfrm>
            <a:off x="7224713" y="3589338"/>
            <a:ext cx="747712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6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團體活動</a:t>
            </a:r>
          </a:p>
        </p:txBody>
      </p:sp>
      <p:sp>
        <p:nvSpPr>
          <p:cNvPr id="46" name="圓角矩形 45"/>
          <p:cNvSpPr/>
          <p:nvPr/>
        </p:nvSpPr>
        <p:spPr bwMode="auto">
          <a:xfrm>
            <a:off x="8026400" y="3589338"/>
            <a:ext cx="1017588" cy="70008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3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彈性學習</a:t>
            </a:r>
            <a:endParaRPr lang="en-US" altLang="zh-TW" sz="13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含自主學習</a:t>
            </a:r>
            <a:r>
              <a:rPr lang="en-US" altLang="zh-TW" sz="11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1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51" name="直線接點 50"/>
          <p:cNvCxnSpPr/>
          <p:nvPr/>
        </p:nvCxnSpPr>
        <p:spPr>
          <a:xfrm>
            <a:off x="8748713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接點 58"/>
          <p:cNvCxnSpPr/>
          <p:nvPr/>
        </p:nvCxnSpPr>
        <p:spPr>
          <a:xfrm>
            <a:off x="7740650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接點 59"/>
          <p:cNvCxnSpPr/>
          <p:nvPr/>
        </p:nvCxnSpPr>
        <p:spPr>
          <a:xfrm>
            <a:off x="6804025" y="3284538"/>
            <a:ext cx="0" cy="22542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接點 67"/>
          <p:cNvCxnSpPr/>
          <p:nvPr/>
        </p:nvCxnSpPr>
        <p:spPr>
          <a:xfrm flipH="1">
            <a:off x="3024188" y="1973263"/>
            <a:ext cx="2174875" cy="312737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/>
          <p:cNvCxnSpPr>
            <a:stCxn id="18" idx="2"/>
          </p:cNvCxnSpPr>
          <p:nvPr/>
        </p:nvCxnSpPr>
        <p:spPr>
          <a:xfrm>
            <a:off x="5192713" y="1984375"/>
            <a:ext cx="2090737" cy="32861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圓角矩形 2"/>
          <p:cNvSpPr/>
          <p:nvPr/>
        </p:nvSpPr>
        <p:spPr>
          <a:xfrm>
            <a:off x="7164388" y="3244850"/>
            <a:ext cx="1947862" cy="1336675"/>
          </a:xfrm>
          <a:prstGeom prst="roundRect">
            <a:avLst/>
          </a:prstGeom>
          <a:noFill/>
          <a:ln w="4762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4" name="向上箭號 3"/>
          <p:cNvSpPr/>
          <p:nvPr/>
        </p:nvSpPr>
        <p:spPr>
          <a:xfrm>
            <a:off x="8126413" y="4648200"/>
            <a:ext cx="217487" cy="293688"/>
          </a:xfrm>
          <a:prstGeom prst="up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37924" name="文字方塊 4"/>
          <p:cNvSpPr txBox="1">
            <a:spLocks noChangeArrowheads="1"/>
          </p:cNvSpPr>
          <p:nvPr/>
        </p:nvSpPr>
        <p:spPr bwMode="auto">
          <a:xfrm>
            <a:off x="7578725" y="4953000"/>
            <a:ext cx="14652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綜合性學習、其他學習體驗</a:t>
            </a:r>
            <a:r>
              <a:rPr lang="en-US" altLang="zh-TW" sz="160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..</a:t>
            </a:r>
            <a:endParaRPr lang="zh-TW" altLang="en-US" sz="160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925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80AB287-C099-49D1-A71F-4CD1A5A15937}" type="slidenum">
              <a:rPr lang="zh-TW" altLang="en-US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15</a:t>
            </a:fld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內容版面配置區 6" descr="太極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124" t="7426" r="124" b="12996"/>
          <a:stretch>
            <a:fillRect/>
          </a:stretch>
        </p:blipFill>
        <p:spPr>
          <a:xfrm>
            <a:off x="4739481" y="2164298"/>
            <a:ext cx="4189412" cy="3335337"/>
          </a:xfrm>
        </p:spPr>
      </p:pic>
      <p:sp>
        <p:nvSpPr>
          <p:cNvPr id="165891" name="標題 1"/>
          <p:cNvSpPr>
            <a:spLocks noGrp="1"/>
          </p:cNvSpPr>
          <p:nvPr>
            <p:ph type="title"/>
          </p:nvPr>
        </p:nvSpPr>
        <p:spPr>
          <a:xfrm>
            <a:off x="142875" y="214313"/>
            <a:ext cx="9196388" cy="857250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十二年國教課綱強調學校本位課程發展</a:t>
            </a:r>
          </a:p>
        </p:txBody>
      </p:sp>
      <p:sp>
        <p:nvSpPr>
          <p:cNvPr id="39940" name="矩形 4"/>
          <p:cNvSpPr>
            <a:spLocks noChangeArrowheads="1"/>
          </p:cNvSpPr>
          <p:nvPr/>
        </p:nvSpPr>
        <p:spPr bwMode="auto">
          <a:xfrm>
            <a:off x="4524374" y="5128478"/>
            <a:ext cx="47545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solidFill>
                  <a:srgbClr val="000000"/>
                </a:solidFill>
              </a:rPr>
              <a:t>                                     </a:t>
            </a:r>
            <a:r>
              <a:rPr lang="zh-TW" altLang="en-US" sz="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圖片來源：</a:t>
            </a:r>
            <a:r>
              <a:rPr lang="en-US" altLang="zh-TW" sz="800" dirty="0">
                <a:solidFill>
                  <a:srgbClr val="000000"/>
                </a:solidFill>
              </a:rPr>
              <a:t>http://www.nipic.com/show/4/79/5437409k2418f424.html</a:t>
            </a:r>
            <a:endParaRPr lang="zh-TW" altLang="en-US" sz="800" dirty="0">
              <a:solidFill>
                <a:srgbClr val="000000"/>
              </a:solidFill>
            </a:endParaRPr>
          </a:p>
        </p:txBody>
      </p:sp>
      <p:sp>
        <p:nvSpPr>
          <p:cNvPr id="38917" name="文字方塊 7"/>
          <p:cNvSpPr txBox="1">
            <a:spLocks noChangeArrowheads="1"/>
          </p:cNvSpPr>
          <p:nvPr/>
        </p:nvSpPr>
        <p:spPr bwMode="auto">
          <a:xfrm>
            <a:off x="3405188" y="4194174"/>
            <a:ext cx="1071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部定</a:t>
            </a:r>
            <a:endParaRPr lang="en-US" altLang="zh-TW" sz="32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課程</a:t>
            </a:r>
          </a:p>
        </p:txBody>
      </p:sp>
      <p:sp>
        <p:nvSpPr>
          <p:cNvPr id="38918" name="文字方塊 8"/>
          <p:cNvSpPr txBox="1">
            <a:spLocks noChangeArrowheads="1"/>
          </p:cNvSpPr>
          <p:nvPr/>
        </p:nvSpPr>
        <p:spPr bwMode="auto">
          <a:xfrm>
            <a:off x="3405187" y="2322949"/>
            <a:ext cx="107156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新細明體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32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校訂課程</a:t>
            </a:r>
          </a:p>
        </p:txBody>
      </p:sp>
      <p:sp>
        <p:nvSpPr>
          <p:cNvPr id="39943" name="文字方塊 9"/>
          <p:cNvSpPr txBox="1">
            <a:spLocks noChangeArrowheads="1"/>
          </p:cNvSpPr>
          <p:nvPr/>
        </p:nvSpPr>
        <p:spPr bwMode="auto">
          <a:xfrm>
            <a:off x="2768600" y="5425735"/>
            <a:ext cx="31988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由國家統一規劃，以養成學生的基本學力，並奠定適性發展的基礎。</a:t>
            </a:r>
            <a:endParaRPr lang="zh-TW" altLang="en-US" sz="1800" dirty="0">
              <a:solidFill>
                <a:srgbClr val="0D0D0D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9944" name="文字方塊 10"/>
          <p:cNvSpPr txBox="1">
            <a:spLocks noChangeArrowheads="1"/>
          </p:cNvSpPr>
          <p:nvPr/>
        </p:nvSpPr>
        <p:spPr bwMode="auto">
          <a:xfrm>
            <a:off x="2768600" y="1496557"/>
            <a:ext cx="30718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由學校安排，以形塑學校教育願景及強化學生適性發展</a:t>
            </a:r>
            <a:r>
              <a:rPr lang="zh-TW" altLang="en-US" sz="1800" dirty="0">
                <a:solidFill>
                  <a:srgbClr val="0D0D0D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39945" name="Shape 74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400" y="2092066"/>
            <a:ext cx="2108200" cy="347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文字方塊 15"/>
          <p:cNvSpPr txBox="1"/>
          <p:nvPr/>
        </p:nvSpPr>
        <p:spPr>
          <a:xfrm>
            <a:off x="1733550" y="5571866"/>
            <a:ext cx="1035050" cy="26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105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取自吳月鈴</a:t>
            </a:r>
          </a:p>
        </p:txBody>
      </p:sp>
      <p:sp>
        <p:nvSpPr>
          <p:cNvPr id="3" name="左-右雙向箭號 2"/>
          <p:cNvSpPr/>
          <p:nvPr/>
        </p:nvSpPr>
        <p:spPr>
          <a:xfrm>
            <a:off x="2978146" y="3559513"/>
            <a:ext cx="1912353" cy="481013"/>
          </a:xfrm>
          <a:prstGeom prst="left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12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73900" y="649922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en-US" altLang="zh-TW" sz="1200" dirty="0">
                <a:solidFill>
                  <a:srgbClr val="898989"/>
                </a:solidFill>
                <a:latin typeface="Arial" panose="020B0604020202020204" pitchFamily="34" charset="0"/>
              </a:rPr>
              <a:t>16</a:t>
            </a:r>
            <a:endParaRPr lang="zh-TW" altLang="en-US" sz="1200" dirty="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重要理念與內涵</a:t>
            </a:r>
          </a:p>
        </p:txBody>
      </p:sp>
      <p:sp>
        <p:nvSpPr>
          <p:cNvPr id="4096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CFC1380A-962D-44FA-A2E1-48087F530C01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17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40965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流程圖: 替代程序 1"/>
          <p:cNvSpPr/>
          <p:nvPr/>
        </p:nvSpPr>
        <p:spPr>
          <a:xfrm>
            <a:off x="812801" y="2033046"/>
            <a:ext cx="7794170" cy="336902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語文是社會溝通與互動的媒介，也是文化的載體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8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9263" indent="-2746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r>
              <a:rPr lang="zh-TW" altLang="en-US" sz="28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教育旨在培養學生語言溝通與理性思辨的知能，奠定適性發展與終身學習的基礎，幫助學生了解並探究不同的文化與價值觀，促進族群互動與相互</a:t>
            </a:r>
            <a:r>
              <a:rPr lang="zh-TW" altLang="en-US" sz="28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理解。</a:t>
            </a:r>
            <a:endParaRPr lang="en-US" altLang="zh-TW" sz="28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0271" y="501939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語文領域的共同理念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18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9141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流程圖: 替代程序 1"/>
          <p:cNvSpPr/>
          <p:nvPr/>
        </p:nvSpPr>
        <p:spPr>
          <a:xfrm>
            <a:off x="1061467" y="3593796"/>
            <a:ext cx="7866776" cy="2989779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啟發學習新住民語言與文化的興趣。</a:t>
            </a:r>
            <a:endParaRPr lang="zh-TW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增進對新住民及其文化的認識、理解、尊重與欣賞。</a:t>
            </a:r>
            <a:endParaRPr lang="zh-TW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培養聽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、說、讀、寫能力，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並應用於日常生活溝通</a:t>
            </a: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 </a:t>
            </a: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拓展國際視野，運用多重文化視角。</a:t>
            </a:r>
            <a:endParaRPr lang="zh-TW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培養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跨文化溝通與跨國行動能力與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流程圖: 替代程序 1"/>
          <p:cNvSpPr/>
          <p:nvPr/>
        </p:nvSpPr>
        <p:spPr>
          <a:xfrm>
            <a:off x="1174483" y="1372036"/>
            <a:ext cx="7753760" cy="1947335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F9966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探索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語言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與文化的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多樣性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增加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尊重與欣賞多元文化的能力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，創造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好社會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 smtClean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  <a:spcBef>
                <a:spcPts val="600"/>
              </a:spcBef>
            </a:pPr>
            <a:r>
              <a:rPr lang="x-none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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 </a:t>
            </a:r>
            <a:r>
              <a:rPr lang="zh-TW" altLang="en-US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拓展對外發展合作的資源，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開啟國際理解的窗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4625" indent="-174625">
              <a:lnSpc>
                <a:spcPts val="30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新住民語文課綱的理念與目標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19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sp>
        <p:nvSpPr>
          <p:cNvPr id="11" name="圓角矩形 4"/>
          <p:cNvSpPr/>
          <p:nvPr/>
        </p:nvSpPr>
        <p:spPr>
          <a:xfrm>
            <a:off x="211893" y="188122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993813" y="1710125"/>
            <a:ext cx="5558689" cy="823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900"/>
              </a:spcBef>
            </a:pPr>
            <a:endParaRPr lang="en-US" altLang="zh-TW" sz="2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圓角矩形 4"/>
          <p:cNvSpPr/>
          <p:nvPr/>
        </p:nvSpPr>
        <p:spPr>
          <a:xfrm>
            <a:off x="211894" y="4215175"/>
            <a:ext cx="833509" cy="130440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37160" tIns="68580" rIns="137160" bIns="68580" numCol="1" spcCol="1270" anchor="ctr" anchorCtr="0">
            <a:noAutofit/>
          </a:bodyPr>
          <a:lstStyle/>
          <a:p>
            <a:pPr lvl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600" b="1" kern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zh-TW" altLang="en-US" sz="3600" b="1" kern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8720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圓角矩形 41"/>
          <p:cNvSpPr/>
          <p:nvPr/>
        </p:nvSpPr>
        <p:spPr>
          <a:xfrm>
            <a:off x="819150" y="2508250"/>
            <a:ext cx="7823200" cy="3786188"/>
          </a:xfrm>
          <a:prstGeom prst="roundRect">
            <a:avLst/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1747838" y="490538"/>
            <a:ext cx="5708650" cy="635000"/>
          </a:xfrm>
          <a:prstGeom prst="rect">
            <a:avLst/>
          </a:prstGeom>
        </p:spPr>
        <p:txBody>
          <a:bodyPr anchor="ctr"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簡報綱要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-128588" y="3922713"/>
            <a:ext cx="9461501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第二部分</a:t>
            </a:r>
            <a:endParaRPr lang="en-US" altLang="zh-TW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" panose="05000000000000000000" pitchFamily="2" charset="2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 smtClean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en-US" sz="2800" b="1" kern="0" dirty="0">
                <a:solidFill>
                  <a:schemeClr val="accent2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課程綱要重要理念與內涵</a:t>
            </a:r>
            <a:endParaRPr lang="en-US" altLang="zh-CN" sz="2800" b="1" kern="0" dirty="0">
              <a:solidFill>
                <a:schemeClr val="accent2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Text Box 17"/>
          <p:cNvSpPr txBox="1">
            <a:spLocks noChangeArrowheads="1"/>
          </p:cNvSpPr>
          <p:nvPr/>
        </p:nvSpPr>
        <p:spPr bwMode="auto">
          <a:xfrm>
            <a:off x="1403350" y="5238750"/>
            <a:ext cx="4959350" cy="523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zh-CN" sz="2800" kern="0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889000" y="5229225"/>
            <a:ext cx="7639050" cy="9540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  <a:endParaRPr lang="en-US" altLang="zh-TW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4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國教院研發之課綱實施支持資源</a:t>
            </a:r>
            <a:endParaRPr lang="en-US" altLang="zh-CN" sz="2800" b="1" kern="0" dirty="0">
              <a:solidFill>
                <a:schemeClr val="accent4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84138" y="2616200"/>
            <a:ext cx="9045575" cy="9540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  <a:endParaRPr lang="en-US" altLang="zh-TW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indent="182563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800" b="1" kern="0" dirty="0">
                <a:solidFill>
                  <a:schemeClr val="accent2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十二年國教課程綱要總綱重要理念與內涵</a:t>
            </a:r>
            <a:endParaRPr lang="en-US" altLang="zh-CN" sz="2800" b="1" kern="0" dirty="0">
              <a:solidFill>
                <a:schemeClr val="accent2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440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3350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EA1A886-97FB-4C30-BC89-1E1363BF1FF7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18441" name="圖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538" y="1447800"/>
            <a:ext cx="1109662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28650" y="184150"/>
            <a:ext cx="7886700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面對未來</a:t>
            </a:r>
            <a:r>
              <a:rPr lang="zh-TW" alt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，新住民語文的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教學是</a:t>
            </a:r>
            <a:r>
              <a:rPr lang="en-US" altLang="zh-T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…</a:t>
            </a:r>
            <a:endParaRPr lang="zh-TW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sp>
        <p:nvSpPr>
          <p:cNvPr id="4198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DE53BCA-286F-43ED-997C-B795871578E9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20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xmlns="" val="475074226"/>
              </p:ext>
            </p:extLst>
          </p:nvPr>
        </p:nvGraphicFramePr>
        <p:xfrm>
          <a:off x="628650" y="1438748"/>
          <a:ext cx="8135006" cy="49918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338035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64815" y="4209026"/>
            <a:ext cx="3051641" cy="2515624"/>
          </a:xfrm>
        </p:spPr>
        <p:txBody>
          <a:bodyPr>
            <a:noAutofit/>
          </a:bodyPr>
          <a:lstStyle/>
          <a:p>
            <a:pPr marL="0" lvl="1" indent="0" algn="ctr" eaLnBrk="1" hangingPunct="1">
              <a:spcBef>
                <a:spcPts val="1200"/>
              </a:spcBef>
              <a:buNone/>
            </a:pP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</a:t>
            </a: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</a:t>
            </a:r>
            <a:r>
              <a:rPr lang="zh-TW" altLang="en-US" sz="2800" b="1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性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跨領域主題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統整課程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依學生的學習程度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zh-TW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進行混齡式編</a:t>
            </a:r>
            <a:r>
              <a:rPr lang="zh-TW" altLang="zh-TW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班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933490" y="4209026"/>
            <a:ext cx="1693595" cy="725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素養導向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3161878" y="4209026"/>
            <a:ext cx="3002937" cy="1598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spcBef>
                <a:spcPts val="1200"/>
              </a:spcBef>
              <a:buNone/>
            </a:pPr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連貫統整</a:t>
            </a:r>
            <a:endParaRPr lang="en-US" altLang="zh-TW" sz="2800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重視語文程度級別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0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zh-TW" altLang="en-US" sz="22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11" name="直線接點 10"/>
          <p:cNvCxnSpPr/>
          <p:nvPr/>
        </p:nvCxnSpPr>
        <p:spPr>
          <a:xfrm>
            <a:off x="3127826" y="4746173"/>
            <a:ext cx="0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6081600" y="4746173"/>
            <a:ext cx="10758" cy="1509485"/>
          </a:xfrm>
          <a:prstGeom prst="line">
            <a:avLst/>
          </a:prstGeom>
          <a:ln w="38100">
            <a:solidFill>
              <a:srgbClr val="7F7F7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內容版面配置區 2"/>
          <p:cNvSpPr txBox="1">
            <a:spLocks/>
          </p:cNvSpPr>
          <p:nvPr/>
        </p:nvSpPr>
        <p:spPr>
          <a:xfrm>
            <a:off x="110237" y="4753448"/>
            <a:ext cx="2979184" cy="22716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兼顧語言與文化的學習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1" indent="0">
              <a:spcBef>
                <a:spcPts val="1200"/>
              </a:spcBef>
              <a:buNone/>
            </a:pPr>
            <a:r>
              <a:rPr lang="zh-TW" altLang="en-US" sz="2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培養跨文化行動力</a:t>
            </a:r>
            <a:endParaRPr lang="en-US" altLang="zh-TW" sz="2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0" y="584200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新住民語文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</a:rPr>
              <a:t>課綱的特色</a:t>
            </a:r>
          </a:p>
        </p:txBody>
      </p:sp>
      <p:sp>
        <p:nvSpPr>
          <p:cNvPr id="15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38F2C6E9-90F1-496D-A4DF-BAA1ECEB41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814" y="1572841"/>
            <a:ext cx="2372400" cy="2372400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xmlns="" id="{2B2935B0-C161-4017-890D-8A8ED362AD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8421" y="1535549"/>
            <a:ext cx="2409692" cy="2409692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2D630F30-2497-47D1-8595-6DB60C9EFB1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02144" y="1586216"/>
            <a:ext cx="2359025" cy="235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6983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一、素養導向的課綱</a:t>
            </a:r>
          </a:p>
        </p:txBody>
      </p:sp>
      <p:sp>
        <p:nvSpPr>
          <p:cNvPr id="4403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F7A2126B-FF0B-4733-8022-50F7B1F3D901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22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68300" y="874087"/>
            <a:ext cx="8474075" cy="825500"/>
          </a:xfrm>
        </p:spPr>
        <p:txBody>
          <a:bodyPr rtlCol="0">
            <a:normAutofit/>
          </a:bodyPr>
          <a:lstStyle/>
          <a:p>
            <a:pPr marL="0" indent="0" algn="ctr">
              <a:buNone/>
            </a:pPr>
            <a:r>
              <a:rPr lang="zh-TW" altLang="zh-TW" sz="36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核心素養的轉化與發展</a:t>
            </a:r>
            <a:endParaRPr lang="en-US" altLang="zh-TW" sz="36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b="1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23</a:t>
            </a:fld>
            <a:endParaRPr lang="zh-TW" altLang="en-US" sz="1200" b="1">
              <a:solidFill>
                <a:srgbClr val="898989"/>
              </a:solidFill>
            </a:endParaRPr>
          </a:p>
        </p:txBody>
      </p:sp>
      <p:sp>
        <p:nvSpPr>
          <p:cNvPr id="11" name="五邊形 10"/>
          <p:cNvSpPr/>
          <p:nvPr/>
        </p:nvSpPr>
        <p:spPr>
          <a:xfrm>
            <a:off x="121320" y="2446926"/>
            <a:ext cx="3035301" cy="1913095"/>
          </a:xfrm>
          <a:prstGeom prst="homePlate">
            <a:avLst>
              <a:gd name="adj" fmla="val 34068"/>
            </a:avLst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依循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總綱</a:t>
            </a:r>
            <a:r>
              <a:rPr lang="en-US" altLang="zh-TW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各教育階段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核心素養具體內涵</a:t>
            </a:r>
          </a:p>
        </p:txBody>
      </p:sp>
      <p:sp>
        <p:nvSpPr>
          <p:cNvPr id="12" name="＞形箭號 11"/>
          <p:cNvSpPr/>
          <p:nvPr/>
        </p:nvSpPr>
        <p:spPr>
          <a:xfrm>
            <a:off x="2555706" y="2446926"/>
            <a:ext cx="3449052" cy="1913095"/>
          </a:xfrm>
          <a:prstGeom prst="chevron">
            <a:avLst>
              <a:gd name="adj" fmla="val 3406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之基本理念與課程目標</a:t>
            </a:r>
          </a:p>
        </p:txBody>
      </p:sp>
      <p:sp>
        <p:nvSpPr>
          <p:cNvPr id="13" name="＞形箭號 12"/>
          <p:cNvSpPr/>
          <p:nvPr/>
        </p:nvSpPr>
        <p:spPr>
          <a:xfrm>
            <a:off x="5416549" y="2446926"/>
            <a:ext cx="3670301" cy="1913095"/>
          </a:xfrm>
          <a:prstGeom prst="chevron">
            <a:avLst>
              <a:gd name="adj" fmla="val 3406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發展</a:t>
            </a:r>
            <a:endParaRPr lang="en-US" altLang="zh-TW" sz="240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</a:t>
            </a:r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語文</a:t>
            </a:r>
            <a:endParaRPr lang="en-US" altLang="zh-TW" sz="2400" dirty="0" smtClean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</a:t>
            </a:r>
            <a:r>
              <a:rPr lang="zh-TW" altLang="en-US" sz="240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素養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06400" y="130175"/>
            <a:ext cx="8474075" cy="8255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核心素養舉隅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64164521"/>
              </p:ext>
            </p:extLst>
          </p:nvPr>
        </p:nvGraphicFramePr>
        <p:xfrm>
          <a:off x="201167" y="1003253"/>
          <a:ext cx="8679307" cy="3727180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6824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19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28154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19815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198153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972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總綱核心素養面向</a:t>
                      </a:r>
                      <a:endParaRPr lang="zh-TW" sz="20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en-US" alt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sz="2000" b="1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總綱核心素養</a:t>
                      </a:r>
                      <a:endParaRPr lang="en-US" alt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項目說明</a:t>
                      </a:r>
                      <a:endParaRPr 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國民小學教育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(E)</a:t>
                      </a:r>
                      <a:endParaRPr 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國民中學教育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(J)</a:t>
                      </a:r>
                      <a:endParaRPr lang="zh-TW" sz="2000" kern="100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68585" marR="68585" marT="0" marB="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7980">
                <a:tc>
                  <a:txBody>
                    <a:bodyPr/>
                    <a:lstStyle/>
                    <a:p>
                      <a:r>
                        <a:rPr lang="en-US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</a:t>
                      </a:r>
                      <a:endParaRPr lang="zh-TW" altLang="zh-TW" sz="20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溝</a:t>
                      </a: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通</a:t>
                      </a: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互</a:t>
                      </a:r>
                      <a:endParaRPr lang="en-US" altLang="zh-TW" sz="2000" b="0" kern="1200" dirty="0" smtClean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r>
                        <a:rPr lang="zh-TW" altLang="zh-TW" sz="2000" b="0" kern="1200" dirty="0" smtClean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動</a:t>
                      </a:r>
                    </a:p>
                    <a:p>
                      <a:endParaRPr lang="zh-TW" altLang="en-US" sz="2000" b="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91446" marR="91446" marT="45718" marB="45718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B1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符號運用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溝通表達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具備理解及使用語言、文字、數理、肢體及藝術等各種符號進行表達、溝通及互動，並</a:t>
                      </a:r>
                      <a:r>
                        <a:rPr lang="zh-TW" sz="2000" b="0" kern="100" dirty="0" smtClean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</a:t>
                      </a:r>
                      <a:r>
                        <a:rPr lang="zh-TW" altLang="en-US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了</a:t>
                      </a:r>
                      <a:r>
                        <a:rPr lang="zh-TW" sz="2000" b="1" kern="100" dirty="0" smtClean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解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與同理他人</a:t>
                      </a: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，應用在日常生活及工作上。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 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具備新住民語言基本的聽說讀寫能力，並能進行簡單的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日常生活溝通</a:t>
                      </a: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-J-B1  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具備新住民語文基本的聽說讀寫能力，並能在日常生活中達到</a:t>
                      </a:r>
                      <a:r>
                        <a:rPr lang="zh-TW" sz="2000" b="1" kern="100" dirty="0">
                          <a:solidFill>
                            <a:srgbClr val="FF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人際溝通</a:t>
                      </a:r>
                      <a:r>
                        <a:rPr lang="zh-TW" sz="20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之目的。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508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51600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CA878A8-3441-4478-819B-DA6EBDEC8564}" type="slidenum">
              <a:rPr lang="zh-TW" altLang="en-US" sz="1200" b="1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24</a:t>
            </a:fld>
            <a:endParaRPr lang="zh-TW" altLang="en-US" sz="1200" b="1">
              <a:solidFill>
                <a:srgbClr val="898989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470401" y="4955634"/>
            <a:ext cx="1512887" cy="7921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常</a:t>
            </a: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溝通</a:t>
            </a:r>
            <a:endParaRPr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5073776" y="5171534"/>
            <a:ext cx="288925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圓角矩形 7"/>
          <p:cNvSpPr/>
          <p:nvPr/>
        </p:nvSpPr>
        <p:spPr>
          <a:xfrm>
            <a:off x="5413392" y="4955634"/>
            <a:ext cx="1512887" cy="792163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人際互動</a:t>
            </a:r>
            <a:endParaRPr lang="zh-TW" altLang="en-US" sz="2000" b="1" dirty="0">
              <a:solidFill>
                <a:schemeClr val="tx1">
                  <a:lumMod val="85000"/>
                  <a:lumOff val="1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向右箭號 8"/>
          <p:cNvSpPr/>
          <p:nvPr/>
        </p:nvSpPr>
        <p:spPr>
          <a:xfrm>
            <a:off x="7056236" y="5171534"/>
            <a:ext cx="287338" cy="360363"/>
          </a:xfrm>
          <a:prstGeom prst="rightArrow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圓角矩形 9"/>
          <p:cNvSpPr/>
          <p:nvPr/>
        </p:nvSpPr>
        <p:spPr>
          <a:xfrm>
            <a:off x="7369174" y="4955634"/>
            <a:ext cx="1511300" cy="792163"/>
          </a:xfrm>
          <a:prstGeom prst="roundRect">
            <a:avLst/>
          </a:prstGeom>
          <a:solidFill>
            <a:schemeClr val="accent6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了解與</a:t>
            </a:r>
            <a:endParaRPr lang="en-US" altLang="zh-TW" sz="20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20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同理他人</a:t>
            </a:r>
            <a:endParaRPr lang="zh-TW" altLang="en-US" sz="20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5181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3675" y="195263"/>
            <a:ext cx="8734425" cy="944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課綱核心素養與學習重點的呼應</a:t>
            </a: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3857633"/>
              </p:ext>
            </p:extLst>
          </p:nvPr>
        </p:nvGraphicFramePr>
        <p:xfrm>
          <a:off x="193675" y="914400"/>
          <a:ext cx="8712200" cy="55922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6291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6615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2568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35745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08231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</a:t>
                      </a:r>
                      <a:r>
                        <a:rPr lang="zh-TW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語文</a:t>
                      </a:r>
                      <a:r>
                        <a:rPr lang="zh-TW" altLang="en-US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1700" b="1" kern="1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新住民語文</a:t>
                      </a:r>
                      <a:r>
                        <a:rPr lang="zh-TW" altLang="en-US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科目</a:t>
                      </a:r>
                      <a:endParaRPr lang="en-US" alt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核心素養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說明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62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700" b="1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700" b="1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/>
                      </a:endParaRPr>
                    </a:p>
                  </a:txBody>
                  <a:tcPr marL="72483" marR="72483" marT="0" marB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8891"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能依循新住民的言語互動行為規範，與親近的新住民進行生活溝通。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能依循新住民日常的言語互動行為規範，與陌生的新住民進行溝通。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社區生活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中的新住民語言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常用詞彙。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社區生活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中的新住民語言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常用語句。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0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Bd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新住民原生國的陌生人互動方式（包括語言與非語言）與我國的異同。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 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具備新住民語言基本的聽說讀寫能力，並能進行簡單的日常生活溝通。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學生經由新住民原生國「社區」生活常用詞彙及語句的學習，將之運用於周遭新住民的日常簡易溝通，以提升學生基本的「聽、說、讀、寫」能力。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可以依據語言學習進度，以實作方式，安排合適情境或任務指派等，將學習過的新住民語，結合聽、說、讀、寫綜合練習。例如：書寫節日問候卡送給認識的新住民長輩；為生病的新住民鄰居朗讀一段祝福詞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8891"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Ⅲ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欣賞新住民文化的特色。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新住民原生國具代表性的人、事、物。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02235" indent="-102235" algn="just">
                        <a:spcAft>
                          <a:spcPts val="0"/>
                        </a:spcAft>
                      </a:pPr>
                      <a:r>
                        <a:rPr lang="en-US" sz="1400" b="0" kern="100" dirty="0" err="1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Bc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-3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新住民原生國的主要節慶、習俗、禁忌。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-E-B3  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樂於體驗新住民的生活藝術，欣賞新住民文化之美。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生經由新住民語言教材的學習，在教師的課程安排下，認識新住民原生國具代性的人、事、物，以及主要的節慶及習俗。以認識、比較、理解、欣賞的順序，培養學生樂於體驗新住民的生活藝術及欣賞新住民文化之美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70815" indent="-170815" algn="just"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2.</a:t>
                      </a:r>
                      <a:r>
                        <a:rPr lang="zh-TW" sz="1400" b="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師可以設計體驗式的學習活動，帶領學生認識新住民原生國的重要人、事、物，啟發學生欣賞新住民原生國的生活藝術。例如：學習新年用語及活動時，教師請學生扮演與新年傳說有關的重要人物，並與我國相應人物對照，理解各國生活藝術的價值（如我國農曆年活動中的灶神）。</a:t>
                      </a:r>
                      <a:endParaRPr lang="zh-TW" sz="14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46110" name="文字方塊 4"/>
          <p:cNvSpPr txBox="1">
            <a:spLocks noChangeArrowheads="1"/>
          </p:cNvSpPr>
          <p:nvPr/>
        </p:nvSpPr>
        <p:spPr bwMode="auto">
          <a:xfrm>
            <a:off x="193675" y="6506620"/>
            <a:ext cx="6555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新住民語文課程綱要課程手冊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參、核心素養與學習重點的呼應說明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zh-TW" altLang="en-US" sz="1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11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603F1C-8DCF-4682-913F-C81E62EB7D8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25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06363"/>
            <a:ext cx="9158288" cy="769937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28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課綱核心素養與學習重點雙向細目表舉隅</a:t>
            </a: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96696581"/>
              </p:ext>
            </p:extLst>
          </p:nvPr>
        </p:nvGraphicFramePr>
        <p:xfrm>
          <a:off x="421105" y="1000464"/>
          <a:ext cx="8479704" cy="5061278"/>
        </p:xfrm>
        <a:graphic>
          <a:graphicData uri="http://schemas.openxmlformats.org/drawingml/2006/table">
            <a:tbl>
              <a:tblPr/>
              <a:tblGrid>
                <a:gridCol w="18479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317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4843">
                <a:tc gridSpan="2"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altLang="zh-TW" sz="18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課綱核心素養</a:t>
                      </a:r>
                      <a:r>
                        <a:rPr lang="zh-TW" altLang="zh-TW" sz="1800" kern="12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：</a:t>
                      </a:r>
                      <a:endParaRPr lang="en-US" altLang="zh-TW" sz="1800" kern="12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marL="498475" indent="-498475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具備新住民語言基本的聽說讀寫能力，並能進行簡單的日常生活溝通。</a:t>
                      </a:r>
                    </a:p>
                    <a:p>
                      <a:pPr marL="498475" indent="-498475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-E-B3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樂於體驗新住民的生活藝術，欣賞新住民文化之美。</a:t>
                      </a:r>
                      <a:endParaRPr lang="zh-TW" alt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770" marR="62770" marT="0" marB="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313235">
                <a:tc>
                  <a:txBody>
                    <a:bodyPr/>
                    <a:lstStyle>
                      <a:lvl1pPr marL="304800" indent="2317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marL="304800" marR="0" lvl="0" indent="2317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231775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　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</a:p>
                    <a:p>
                      <a:pPr marL="304800" marR="0" lvl="0" indent="2317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zh-TW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40404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304800" marR="0" lvl="0" indent="-130175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TW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r>
                        <a:rPr kumimoji="0" lang="zh-TW" altLang="zh-TW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40404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內容</a:t>
                      </a: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在生活情境中嘗試使用新住民語文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27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270" algn="l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2a-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能聽辨新住民語言所使用的日常生活用語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8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270"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2b-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能說出所學習新住民語言的日常生活用語</a:t>
                      </a:r>
                      <a:r>
                        <a:rPr lang="zh-TW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en-US" altLang="zh-TW" sz="18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en-US" sz="1800" b="0" kern="8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2b-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18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能使用新住民語言描述個人的狀況與感受。</a:t>
                      </a:r>
                      <a:endParaRPr lang="zh-TW" sz="18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E8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224">
                <a:tc>
                  <a:txBody>
                    <a:bodyPr/>
                    <a:lstStyle>
                      <a:lvl1pPr marL="498475" indent="-498475"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新細明體" panose="02020500000000000000" pitchFamily="18" charset="-120"/>
                        </a:defRPr>
                      </a:lvl9pPr>
                    </a:lstStyle>
                    <a:p>
                      <a:pPr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Ab-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社區生活中的新住民語言常用詞彙。</a:t>
                      </a:r>
                      <a:endParaRPr lang="en-US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zh-TW" altLang="zh-TW" sz="18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altLang="zh-TW" sz="18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社區生活中的新住民語言常用語句。</a:t>
                      </a:r>
                      <a:endParaRPr lang="zh-TW" altLang="zh-TW" sz="18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2770" marR="6277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498475" indent="-4984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單元名稱：越南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菜</a:t>
                      </a:r>
                      <a:endParaRPr lang="en-US" altLang="zh-TW" sz="20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98475" indent="-4984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498475" indent="-498475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學習目標：</a:t>
                      </a:r>
                    </a:p>
                    <a:p>
                      <a:pPr marL="273050" indent="-2730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1.(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-E-B1)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學習常用詞彙與常用語句，並能運用在生活情境中</a:t>
                      </a:r>
                      <a:r>
                        <a:rPr lang="zh-TW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。</a:t>
                      </a:r>
                      <a:r>
                        <a:rPr lang="en-US" sz="20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 (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1-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2a-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 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-1)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273050" indent="-273050" algn="just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2.(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新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-E-B3)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欣賞新住民的飲食文化特色，同時能說出感受與喜好。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(2b-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-2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Ab-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Ac-</a:t>
                      </a:r>
                      <a:r>
                        <a:rPr lang="zh-TW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Ⅲ</a:t>
                      </a:r>
                      <a:r>
                        <a:rPr lang="en-US" sz="20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-1)</a:t>
                      </a:r>
                      <a:endParaRPr lang="zh-TW" sz="2000" b="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  <a:p>
                      <a:pPr marL="142240" indent="-142240">
                        <a:spcAft>
                          <a:spcPts val="0"/>
                        </a:spcAft>
                      </a:pPr>
                      <a:r>
                        <a:rPr lang="en-US" sz="2000" b="0" u="none" strike="noStrike" kern="100" spc="-4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0" kern="8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7120" name="文字方塊 4"/>
          <p:cNvSpPr txBox="1">
            <a:spLocks noChangeArrowheads="1"/>
          </p:cNvSpPr>
          <p:nvPr/>
        </p:nvSpPr>
        <p:spPr bwMode="auto">
          <a:xfrm>
            <a:off x="421105" y="6338986"/>
            <a:ext cx="583685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&lt;</a:t>
            </a:r>
            <a:r>
              <a:rPr lang="zh-TW" altLang="en-US" sz="14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新住民語文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課程綱要課程手冊</a:t>
            </a:r>
            <a:r>
              <a:rPr lang="en-US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之「</a:t>
            </a:r>
            <a:r>
              <a:rPr lang="zh-TW" altLang="zh-TW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伍、素養導向教材編寫原則</a:t>
            </a:r>
            <a:r>
              <a:rPr lang="zh-TW" altLang="en-US" sz="1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</a:p>
        </p:txBody>
      </p:sp>
      <p:sp>
        <p:nvSpPr>
          <p:cNvPr id="47121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5214B6E-E1C0-4656-9E40-358B8984CF0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587375" y="85725"/>
            <a:ext cx="8229600" cy="114300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40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素養導向的課程設計</a:t>
            </a:r>
          </a:p>
        </p:txBody>
      </p:sp>
      <p:sp>
        <p:nvSpPr>
          <p:cNvPr id="48131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84446CC-CCB0-46B9-A36C-CF00B8F9C15C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27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2645736832"/>
              </p:ext>
            </p:extLst>
          </p:nvPr>
        </p:nvGraphicFramePr>
        <p:xfrm>
          <a:off x="790668" y="1150544"/>
          <a:ext cx="7701481" cy="5134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133" name="文字方塊 4"/>
          <p:cNvSpPr txBox="1">
            <a:spLocks noChangeArrowheads="1"/>
          </p:cNvSpPr>
          <p:nvPr/>
        </p:nvSpPr>
        <p:spPr bwMode="auto">
          <a:xfrm>
            <a:off x="1176338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目的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4" name="文字方塊 7"/>
          <p:cNvSpPr txBox="1">
            <a:spLocks noChangeArrowheads="1"/>
          </p:cNvSpPr>
          <p:nvPr/>
        </p:nvSpPr>
        <p:spPr bwMode="auto">
          <a:xfrm>
            <a:off x="6888163" y="2100263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素材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5" name="文字方塊 8"/>
          <p:cNvSpPr txBox="1">
            <a:spLocks noChangeArrowheads="1"/>
          </p:cNvSpPr>
          <p:nvPr/>
        </p:nvSpPr>
        <p:spPr bwMode="auto">
          <a:xfrm>
            <a:off x="1233488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重點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8136" name="文字方塊 9"/>
          <p:cNvSpPr txBox="1">
            <a:spLocks noChangeArrowheads="1"/>
          </p:cNvSpPr>
          <p:nvPr/>
        </p:nvSpPr>
        <p:spPr bwMode="auto">
          <a:xfrm>
            <a:off x="6888163" y="4751388"/>
            <a:ext cx="11080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3600" b="1">
                <a:solidFill>
                  <a:srgbClr val="B2003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評量</a:t>
            </a:r>
            <a:endParaRPr lang="en-US" altLang="zh-TW" sz="3600" b="1">
              <a:solidFill>
                <a:srgbClr val="B2003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二、連貫統整的課綱</a:t>
            </a:r>
          </a:p>
        </p:txBody>
      </p:sp>
      <p:sp>
        <p:nvSpPr>
          <p:cNvPr id="5325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BE1D32E-5BE2-4E7F-A945-DA0D067DACF4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28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357188" y="323512"/>
            <a:ext cx="8517987" cy="5791539"/>
            <a:chOff x="1429551" y="910505"/>
            <a:chExt cx="6283037" cy="4653181"/>
          </a:xfrm>
        </p:grpSpPr>
        <p:sp>
          <p:nvSpPr>
            <p:cNvPr id="5" name="圓角矩形 4"/>
            <p:cNvSpPr/>
            <p:nvPr/>
          </p:nvSpPr>
          <p:spPr>
            <a:xfrm>
              <a:off x="1429551" y="910505"/>
              <a:ext cx="6283037" cy="4653181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67" name="圓角矩形 66"/>
            <p:cNvSpPr/>
            <p:nvPr/>
          </p:nvSpPr>
          <p:spPr>
            <a:xfrm>
              <a:off x="1517266" y="1445369"/>
              <a:ext cx="2915255" cy="39838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68" name="圓角矩形 67"/>
            <p:cNvSpPr/>
            <p:nvPr/>
          </p:nvSpPr>
          <p:spPr>
            <a:xfrm>
              <a:off x="1586945" y="1967701"/>
              <a:ext cx="870874" cy="3287477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70" name="圓角矩形 69"/>
            <p:cNvSpPr/>
            <p:nvPr/>
          </p:nvSpPr>
          <p:spPr>
            <a:xfrm>
              <a:off x="2538545" y="1982800"/>
              <a:ext cx="870874" cy="3287477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3" name="矩形 2"/>
            <p:cNvSpPr/>
            <p:nvPr/>
          </p:nvSpPr>
          <p:spPr>
            <a:xfrm>
              <a:off x="2817496" y="910505"/>
              <a:ext cx="3465872" cy="46983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zh-TW" alt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新 住 民 語 文 學 習 重 點</a:t>
              </a:r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508726" y="1445369"/>
              <a:ext cx="3132067" cy="3983883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2426654" y="1548884"/>
              <a:ext cx="1214569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學 習 表 現</a:t>
              </a:r>
            </a:p>
          </p:txBody>
        </p:sp>
        <p:sp>
          <p:nvSpPr>
            <p:cNvPr id="15" name="矩形 14"/>
            <p:cNvSpPr/>
            <p:nvPr/>
          </p:nvSpPr>
          <p:spPr>
            <a:xfrm>
              <a:off x="5265998" y="1556254"/>
              <a:ext cx="1501954" cy="3709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學 習 內 容</a:t>
              </a:r>
            </a:p>
          </p:txBody>
        </p:sp>
        <p:sp>
          <p:nvSpPr>
            <p:cNvPr id="17" name="矩形 16"/>
            <p:cNvSpPr/>
            <p:nvPr/>
          </p:nvSpPr>
          <p:spPr>
            <a:xfrm>
              <a:off x="1832921" y="2206527"/>
              <a:ext cx="588924" cy="12611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學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習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態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度</a:t>
              </a:r>
            </a:p>
          </p:txBody>
        </p:sp>
        <p:sp>
          <p:nvSpPr>
            <p:cNvPr id="19" name="圓角矩形 18"/>
            <p:cNvSpPr/>
            <p:nvPr/>
          </p:nvSpPr>
          <p:spPr>
            <a:xfrm>
              <a:off x="3487667" y="1962019"/>
              <a:ext cx="870874" cy="3287477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20" name="圓角矩形 19"/>
            <p:cNvSpPr/>
            <p:nvPr/>
          </p:nvSpPr>
          <p:spPr>
            <a:xfrm>
              <a:off x="4564141" y="1960837"/>
              <a:ext cx="1453793" cy="3294341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23" name="矩形 22"/>
            <p:cNvSpPr/>
            <p:nvPr/>
          </p:nvSpPr>
          <p:spPr>
            <a:xfrm>
              <a:off x="4800154" y="1991401"/>
              <a:ext cx="112305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語言要素</a:t>
              </a:r>
            </a:p>
          </p:txBody>
        </p:sp>
        <p:sp>
          <p:nvSpPr>
            <p:cNvPr id="24" name="圓角矩形 23"/>
            <p:cNvSpPr/>
            <p:nvPr/>
          </p:nvSpPr>
          <p:spPr>
            <a:xfrm>
              <a:off x="6074790" y="1966520"/>
              <a:ext cx="1489796" cy="3282976"/>
            </a:xfrm>
            <a:prstGeom prst="roundRect">
              <a:avLst/>
            </a:prstGeom>
            <a:solidFill>
              <a:srgbClr val="98D2D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25" name="矩形 24"/>
            <p:cNvSpPr/>
            <p:nvPr/>
          </p:nvSpPr>
          <p:spPr>
            <a:xfrm>
              <a:off x="6220749" y="1981902"/>
              <a:ext cx="120385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文化要素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2646201" y="2217249"/>
              <a:ext cx="670369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語言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能力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3736302" y="2228568"/>
              <a:ext cx="363236" cy="185461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跨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文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化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行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動</a:t>
              </a:r>
              <a:endParaRPr lang="en-US" altLang="zh-TW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lvl="0"/>
              <a:r>
                <a:rPr lang="zh-TW" altLang="en-US" sz="2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力</a:t>
              </a:r>
            </a:p>
          </p:txBody>
        </p:sp>
        <p:sp>
          <p:nvSpPr>
            <p:cNvPr id="36" name="圓角矩形 35"/>
            <p:cNvSpPr/>
            <p:nvPr/>
          </p:nvSpPr>
          <p:spPr>
            <a:xfrm>
              <a:off x="2592636" y="2880789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40" name="矩形 39"/>
            <p:cNvSpPr/>
            <p:nvPr/>
          </p:nvSpPr>
          <p:spPr>
            <a:xfrm>
              <a:off x="2787957" y="2986149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聽</a:t>
              </a:r>
            </a:p>
          </p:txBody>
        </p:sp>
        <p:sp>
          <p:nvSpPr>
            <p:cNvPr id="45" name="圓角矩形 44"/>
            <p:cNvSpPr/>
            <p:nvPr/>
          </p:nvSpPr>
          <p:spPr>
            <a:xfrm>
              <a:off x="4673790" y="2366174"/>
              <a:ext cx="1160526" cy="820070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44" name="矩形 43"/>
            <p:cNvSpPr/>
            <p:nvPr/>
          </p:nvSpPr>
          <p:spPr>
            <a:xfrm>
              <a:off x="4816803" y="2456632"/>
              <a:ext cx="817280" cy="6676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字母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與語音</a:t>
              </a:r>
            </a:p>
          </p:txBody>
        </p:sp>
        <p:sp>
          <p:nvSpPr>
            <p:cNvPr id="57" name="圓角矩形 56"/>
            <p:cNvSpPr/>
            <p:nvPr/>
          </p:nvSpPr>
          <p:spPr>
            <a:xfrm>
              <a:off x="6191626" y="2295715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6" name="矩形 55"/>
            <p:cNvSpPr/>
            <p:nvPr/>
          </p:nvSpPr>
          <p:spPr>
            <a:xfrm>
              <a:off x="6316611" y="2352978"/>
              <a:ext cx="1174064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互動中的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語言規範</a:t>
              </a:r>
            </a:p>
          </p:txBody>
        </p:sp>
        <p:sp>
          <p:nvSpPr>
            <p:cNvPr id="52" name="圓角矩形 51"/>
            <p:cNvSpPr/>
            <p:nvPr/>
          </p:nvSpPr>
          <p:spPr>
            <a:xfrm>
              <a:off x="6182473" y="3772501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4" name="圓角矩形 53"/>
            <p:cNvSpPr/>
            <p:nvPr/>
          </p:nvSpPr>
          <p:spPr>
            <a:xfrm>
              <a:off x="6177280" y="3049503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5" name="圓角矩形 54"/>
            <p:cNvSpPr/>
            <p:nvPr/>
          </p:nvSpPr>
          <p:spPr>
            <a:xfrm>
              <a:off x="6177280" y="4495147"/>
              <a:ext cx="1289837" cy="682379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59" name="矩形 58"/>
            <p:cNvSpPr/>
            <p:nvPr/>
          </p:nvSpPr>
          <p:spPr>
            <a:xfrm>
              <a:off x="6177281" y="3094194"/>
              <a:ext cx="1401631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互動中的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非語言規範</a:t>
              </a:r>
            </a:p>
          </p:txBody>
        </p:sp>
        <p:sp>
          <p:nvSpPr>
            <p:cNvPr id="61" name="矩形 60"/>
            <p:cNvSpPr/>
            <p:nvPr/>
          </p:nvSpPr>
          <p:spPr>
            <a:xfrm>
              <a:off x="6403382" y="3785809"/>
              <a:ext cx="809817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國情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概要</a:t>
              </a:r>
            </a:p>
          </p:txBody>
        </p:sp>
        <p:sp>
          <p:nvSpPr>
            <p:cNvPr id="62" name="矩形 61"/>
            <p:cNvSpPr/>
            <p:nvPr/>
          </p:nvSpPr>
          <p:spPr>
            <a:xfrm>
              <a:off x="6345034" y="4544800"/>
              <a:ext cx="981490" cy="667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文化</a:t>
              </a:r>
              <a:endParaRPr lang="en-US" altLang="zh-TW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endParaRPr>
            </a:p>
            <a:p>
              <a:pPr algn="ctr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差異</a:t>
              </a:r>
            </a:p>
          </p:txBody>
        </p:sp>
        <p:sp>
          <p:nvSpPr>
            <p:cNvPr id="60" name="圓角矩形 59"/>
            <p:cNvSpPr/>
            <p:nvPr/>
          </p:nvSpPr>
          <p:spPr>
            <a:xfrm>
              <a:off x="4680398" y="3263340"/>
              <a:ext cx="1160526" cy="820070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65" name="圓角矩形 64"/>
            <p:cNvSpPr/>
            <p:nvPr/>
          </p:nvSpPr>
          <p:spPr>
            <a:xfrm>
              <a:off x="4678067" y="4200078"/>
              <a:ext cx="1160526" cy="820070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/>
            </a:p>
          </p:txBody>
        </p:sp>
        <p:sp>
          <p:nvSpPr>
            <p:cNvPr id="49" name="矩形 48"/>
            <p:cNvSpPr/>
            <p:nvPr/>
          </p:nvSpPr>
          <p:spPr>
            <a:xfrm>
              <a:off x="4972959" y="4464899"/>
              <a:ext cx="590257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語句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4980928" y="3479687"/>
              <a:ext cx="590257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詞彙</a:t>
              </a:r>
            </a:p>
          </p:txBody>
        </p:sp>
        <p:sp>
          <p:nvSpPr>
            <p:cNvPr id="71" name="圓角矩形 70"/>
            <p:cNvSpPr/>
            <p:nvPr/>
          </p:nvSpPr>
          <p:spPr>
            <a:xfrm>
              <a:off x="2601669" y="3457392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72" name="圓角矩形 71"/>
            <p:cNvSpPr/>
            <p:nvPr/>
          </p:nvSpPr>
          <p:spPr>
            <a:xfrm>
              <a:off x="2605578" y="4046660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73" name="圓角矩形 72"/>
            <p:cNvSpPr/>
            <p:nvPr/>
          </p:nvSpPr>
          <p:spPr>
            <a:xfrm>
              <a:off x="2601669" y="4623264"/>
              <a:ext cx="758569" cy="548977"/>
            </a:xfrm>
            <a:prstGeom prst="roundRect">
              <a:avLst/>
            </a:prstGeom>
            <a:solidFill>
              <a:srgbClr val="FF99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sz="2400" dirty="0"/>
            </a:p>
          </p:txBody>
        </p:sp>
        <p:sp>
          <p:nvSpPr>
            <p:cNvPr id="41" name="矩形 40"/>
            <p:cNvSpPr/>
            <p:nvPr/>
          </p:nvSpPr>
          <p:spPr>
            <a:xfrm>
              <a:off x="2799873" y="3565361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説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2786226" y="4134236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讀</a:t>
              </a:r>
            </a:p>
          </p:txBody>
        </p:sp>
        <p:sp>
          <p:nvSpPr>
            <p:cNvPr id="43" name="矩形 42"/>
            <p:cNvSpPr/>
            <p:nvPr/>
          </p:nvSpPr>
          <p:spPr>
            <a:xfrm>
              <a:off x="2784702" y="4755065"/>
              <a:ext cx="363236" cy="37092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zh-TW" alt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JhengHei" charset="-120"/>
                  <a:ea typeface="Microsoft JhengHei" charset="-120"/>
                  <a:cs typeface="Microsoft JhengHei" charset="-120"/>
                </a:rPr>
                <a:t>寫</a:t>
              </a:r>
            </a:p>
          </p:txBody>
        </p:sp>
      </p:grpSp>
      <p:sp>
        <p:nvSpPr>
          <p:cNvPr id="46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29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447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62075" y="2792413"/>
            <a:ext cx="7886700" cy="1323975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十二年國民基本教育課程綱要</a:t>
            </a:r>
            <a:b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總綱重要理念與內涵</a:t>
            </a:r>
          </a:p>
        </p:txBody>
      </p:sp>
      <p:sp>
        <p:nvSpPr>
          <p:cNvPr id="19459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FDB575B-16C3-42E6-BC16-96945D3ECC86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19461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第一部分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68697" y="6425331"/>
            <a:ext cx="1213165" cy="2401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4342" y="6492875"/>
            <a:ext cx="2057400" cy="365125"/>
          </a:xfrm>
        </p:spPr>
        <p:txBody>
          <a:bodyPr/>
          <a:lstStyle/>
          <a:p>
            <a:pPr>
              <a:defRPr/>
            </a:pPr>
            <a:fld id="{12F3F063-C514-4327-903E-15B5C1B7965F}" type="slidenum">
              <a:rPr lang="zh-TW" altLang="en-US" smtClean="0"/>
              <a:pPr>
                <a:defRPr/>
              </a:pPr>
              <a:t>30</a:t>
            </a:fld>
            <a:endParaRPr lang="zh-TW" altLang="en-US"/>
          </a:p>
        </p:txBody>
      </p:sp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1237893" y="822995"/>
            <a:ext cx="6855149" cy="99417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zh-TW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  <a:t>依學生的語文程度，將學習重點劃分四個階段，</a:t>
            </a:r>
            <a:r>
              <a:rPr lang="en-US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  <a:t/>
            </a:r>
            <a:br>
              <a:rPr lang="en-US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</a:br>
            <a:r>
              <a:rPr lang="zh-TW" altLang="zh-TW" sz="2400" dirty="0">
                <a:latin typeface="Microsoft JhengHei" charset="-120"/>
                <a:ea typeface="Microsoft JhengHei" charset="-120"/>
                <a:cs typeface="Microsoft JhengHei" charset="-120"/>
              </a:rPr>
              <a:t>提供學生在不同的基礎上接續學習之彈性。</a:t>
            </a:r>
            <a:endParaRPr lang="en-US" altLang="zh-TW" sz="2400" dirty="0"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232699" y="2321101"/>
            <a:ext cx="677342" cy="262489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2079859" y="4945995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2079859" y="4288446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接點 8"/>
          <p:cNvCxnSpPr/>
          <p:nvPr/>
        </p:nvCxnSpPr>
        <p:spPr>
          <a:xfrm>
            <a:off x="2079859" y="3630897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>
            <a:off x="2079859" y="2973348"/>
            <a:ext cx="49720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矩形 10"/>
          <p:cNvSpPr/>
          <p:nvPr/>
        </p:nvSpPr>
        <p:spPr>
          <a:xfrm>
            <a:off x="2097862" y="2319875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Ⅳ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</a:p>
        </p:txBody>
      </p:sp>
      <p:sp>
        <p:nvSpPr>
          <p:cNvPr id="12" name="矩形 11"/>
          <p:cNvSpPr/>
          <p:nvPr/>
        </p:nvSpPr>
        <p:spPr>
          <a:xfrm>
            <a:off x="2097862" y="2973350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Ⅲ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</a:p>
        </p:txBody>
      </p:sp>
      <p:sp>
        <p:nvSpPr>
          <p:cNvPr id="13" name="矩形 12"/>
          <p:cNvSpPr/>
          <p:nvPr/>
        </p:nvSpPr>
        <p:spPr>
          <a:xfrm>
            <a:off x="2097862" y="3630899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Ⅱ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</a:p>
        </p:txBody>
      </p:sp>
      <p:sp>
        <p:nvSpPr>
          <p:cNvPr id="14" name="矩形 13"/>
          <p:cNvSpPr/>
          <p:nvPr/>
        </p:nvSpPr>
        <p:spPr>
          <a:xfrm>
            <a:off x="2097862" y="4288673"/>
            <a:ext cx="4921991" cy="657549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  </a:t>
            </a:r>
            <a:r>
              <a:rPr lang="zh-TW" altLang="zh-TW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Ⅰ</a:t>
            </a:r>
            <a:r>
              <a:rPr lang="zh-TW" altLang="en-US" sz="2100" dirty="0">
                <a:solidFill>
                  <a:prstClr val="black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級</a:t>
            </a:r>
            <a:endParaRPr lang="zh-TW" altLang="en-US" sz="2100" b="1" dirty="0">
              <a:solidFill>
                <a:prstClr val="black"/>
              </a:solidFill>
              <a:latin typeface="Microsoft JhengHei" charset="-120"/>
              <a:ea typeface="Microsoft JhengHei" charset="-120"/>
              <a:cs typeface="Microsoft JhengHei" charset="-120"/>
            </a:endParaRPr>
          </a:p>
        </p:txBody>
      </p:sp>
      <p:sp>
        <p:nvSpPr>
          <p:cNvPr id="15" name="向上箭號 14"/>
          <p:cNvSpPr/>
          <p:nvPr/>
        </p:nvSpPr>
        <p:spPr>
          <a:xfrm>
            <a:off x="3316529" y="2319877"/>
            <a:ext cx="771525" cy="2626121"/>
          </a:xfrm>
          <a:prstGeom prst="upArrow">
            <a:avLst>
              <a:gd name="adj1" fmla="val 72222"/>
              <a:gd name="adj2" fmla="val 41883"/>
            </a:avLst>
          </a:prstGeom>
          <a:gradFill flip="none" rotWithShape="1">
            <a:gsLst>
              <a:gs pos="51000">
                <a:srgbClr val="7030A0"/>
              </a:gs>
              <a:gs pos="86000">
                <a:srgbClr val="7030A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學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習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態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度</a:t>
            </a:r>
          </a:p>
        </p:txBody>
      </p:sp>
      <p:sp>
        <p:nvSpPr>
          <p:cNvPr id="16" name="向上箭號 15"/>
          <p:cNvSpPr/>
          <p:nvPr/>
        </p:nvSpPr>
        <p:spPr>
          <a:xfrm>
            <a:off x="3871073" y="2319877"/>
            <a:ext cx="771525" cy="2626121"/>
          </a:xfrm>
          <a:prstGeom prst="upArrow">
            <a:avLst>
              <a:gd name="adj1" fmla="val 72222"/>
              <a:gd name="adj2" fmla="val 40631"/>
            </a:avLst>
          </a:prstGeom>
          <a:gradFill flip="none" rotWithShape="1">
            <a:gsLst>
              <a:gs pos="60000">
                <a:srgbClr val="009040"/>
              </a:gs>
              <a:gs pos="85000">
                <a:srgbClr val="00904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語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言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能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力</a:t>
            </a:r>
          </a:p>
        </p:txBody>
      </p:sp>
      <p:sp>
        <p:nvSpPr>
          <p:cNvPr id="17" name="向上箭號 16"/>
          <p:cNvSpPr/>
          <p:nvPr/>
        </p:nvSpPr>
        <p:spPr>
          <a:xfrm>
            <a:off x="4425617" y="2321101"/>
            <a:ext cx="771525" cy="2626121"/>
          </a:xfrm>
          <a:prstGeom prst="upArrow">
            <a:avLst>
              <a:gd name="adj1" fmla="val 72222"/>
              <a:gd name="adj2" fmla="val 39379"/>
            </a:avLst>
          </a:prstGeom>
          <a:gradFill flip="none" rotWithShape="1">
            <a:gsLst>
              <a:gs pos="61000">
                <a:srgbClr val="00B0F0"/>
              </a:gs>
              <a:gs pos="87000">
                <a:srgbClr val="00B0F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跨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文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化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行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動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力</a:t>
            </a:r>
          </a:p>
        </p:txBody>
      </p:sp>
      <p:sp>
        <p:nvSpPr>
          <p:cNvPr id="18" name="向上箭號 17"/>
          <p:cNvSpPr/>
          <p:nvPr/>
        </p:nvSpPr>
        <p:spPr>
          <a:xfrm>
            <a:off x="5171366" y="2321101"/>
            <a:ext cx="771525" cy="2626121"/>
          </a:xfrm>
          <a:prstGeom prst="upArrow">
            <a:avLst>
              <a:gd name="adj1" fmla="val 72222"/>
              <a:gd name="adj2" fmla="val 39380"/>
            </a:avLst>
          </a:prstGeom>
          <a:gradFill flip="none" rotWithShape="1">
            <a:gsLst>
              <a:gs pos="72000">
                <a:srgbClr val="FF7554"/>
              </a:gs>
              <a:gs pos="87000">
                <a:srgbClr val="FF6600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語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言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要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素</a:t>
            </a:r>
          </a:p>
        </p:txBody>
      </p:sp>
      <p:sp>
        <p:nvSpPr>
          <p:cNvPr id="19" name="向上箭號 18"/>
          <p:cNvSpPr/>
          <p:nvPr/>
        </p:nvSpPr>
        <p:spPr>
          <a:xfrm>
            <a:off x="5725721" y="2319877"/>
            <a:ext cx="771525" cy="2626121"/>
          </a:xfrm>
          <a:prstGeom prst="upArrow">
            <a:avLst>
              <a:gd name="adj1" fmla="val 72222"/>
              <a:gd name="adj2" fmla="val 36875"/>
            </a:avLst>
          </a:prstGeom>
          <a:gradFill flip="none" rotWithShape="1">
            <a:gsLst>
              <a:gs pos="64000">
                <a:srgbClr val="7A7BD1"/>
              </a:gs>
              <a:gs pos="82000">
                <a:srgbClr val="6666FF">
                  <a:tint val="44500"/>
                  <a:satMod val="160000"/>
                </a:srgbClr>
              </a:gs>
              <a:gs pos="100000">
                <a:schemeClr val="bg1"/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文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化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要</a:t>
            </a:r>
            <a:endParaRPr lang="en-US" altLang="zh-TW" sz="21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 charset="-120"/>
              <a:ea typeface="Microsoft JhengHei" charset="-120"/>
              <a:cs typeface="Microsoft JhengHei" charset="-120"/>
            </a:endParaRPr>
          </a:p>
          <a:p>
            <a:pPr algn="ctr"/>
            <a:r>
              <a:rPr lang="zh-TW" altLang="en-US" sz="21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 charset="-120"/>
                <a:ea typeface="Microsoft JhengHei" charset="-120"/>
                <a:cs typeface="Microsoft JhengHei" charset="-120"/>
              </a:rPr>
              <a:t>素</a:t>
            </a:r>
          </a:p>
        </p:txBody>
      </p:sp>
      <p:sp>
        <p:nvSpPr>
          <p:cNvPr id="20" name="圓角矩形 19"/>
          <p:cNvSpPr/>
          <p:nvPr/>
        </p:nvSpPr>
        <p:spPr>
          <a:xfrm>
            <a:off x="3418038" y="4956942"/>
            <a:ext cx="1673432" cy="472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70C0"/>
            </a:solidFill>
          </a:ln>
          <a:effectLst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0070C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學習表現</a:t>
            </a:r>
          </a:p>
        </p:txBody>
      </p:sp>
      <p:sp>
        <p:nvSpPr>
          <p:cNvPr id="21" name="圓角矩形 20"/>
          <p:cNvSpPr/>
          <p:nvPr/>
        </p:nvSpPr>
        <p:spPr>
          <a:xfrm>
            <a:off x="5277043" y="4957466"/>
            <a:ext cx="1220203" cy="47244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solidFill>
                  <a:srgbClr val="C00000"/>
                </a:solidFill>
                <a:latin typeface="Microsoft JhengHei" charset="-120"/>
                <a:ea typeface="Microsoft JhengHei" charset="-120"/>
                <a:cs typeface="Microsoft JhengHei" charset="-120"/>
              </a:rPr>
              <a:t>學習內容</a:t>
            </a:r>
          </a:p>
        </p:txBody>
      </p:sp>
    </p:spTree>
    <p:extLst>
      <p:ext uri="{BB962C8B-B14F-4D97-AF65-F5344CB8AC3E}">
        <p14:creationId xmlns:p14="http://schemas.microsoft.com/office/powerpoint/2010/main" xmlns="" val="310767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文字方塊 45"/>
          <p:cNvSpPr txBox="1"/>
          <p:nvPr/>
        </p:nvSpPr>
        <p:spPr>
          <a:xfrm>
            <a:off x="405026" y="528789"/>
            <a:ext cx="6659316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zh-TW" altLang="en-US" sz="3000" b="1" dirty="0">
                <a:solidFill>
                  <a:srgbClr val="B1000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學習表現</a:t>
            </a:r>
            <a:r>
              <a:rPr lang="en-US" altLang="zh-TW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以語文程度級別</a:t>
            </a:r>
            <a:r>
              <a:rPr lang="en-US" altLang="zh-TW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Ⅰ</a:t>
            </a:r>
            <a:r>
              <a:rPr lang="zh-TW" altLang="en-US" kern="1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r>
              <a:rPr lang="zh-TW" altLang="en-US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）</a:t>
            </a:r>
            <a:endParaRPr kumimoji="1" lang="zh-TW" altLang="en-US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8" name="表格 47"/>
          <p:cNvGraphicFramePr>
            <a:graphicFrameLocks noGrp="1"/>
          </p:cNvGraphicFramePr>
          <p:nvPr>
            <p:extLst/>
          </p:nvPr>
        </p:nvGraphicFramePr>
        <p:xfrm>
          <a:off x="601152" y="1082787"/>
          <a:ext cx="8061585" cy="4839544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064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40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1321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16310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/>
                          <a:ea typeface="微軟正黑體"/>
                          <a:cs typeface="微軟正黑體"/>
                        </a:rPr>
                        <a:t>類別</a:t>
                      </a: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100" dirty="0">
                          <a:latin typeface="微軟正黑體"/>
                          <a:ea typeface="微軟正黑體"/>
                          <a:cs typeface="微軟正黑體"/>
                        </a:rPr>
                        <a:t>條目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58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1</a:t>
                      </a:r>
                      <a:r>
                        <a:rPr lang="en-US" alt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zh-TW" sz="2100" b="0" kern="100" dirty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學習態度</a:t>
                      </a: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1-I-1   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樂於參與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新住民語文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學習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活動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1-I-2   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樂於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和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不同語文背景的同學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交朋友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1F4E7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5882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2</a:t>
                      </a:r>
                      <a:r>
                        <a:rPr lang="en-US" alt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endParaRPr lang="en-US" sz="2100" b="0" kern="100" dirty="0" smtClean="0">
                        <a:solidFill>
                          <a:srgbClr val="000090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語言</a:t>
                      </a:r>
                      <a:endParaRPr lang="en-US" altLang="zh-TW" sz="2100" b="0" kern="100" dirty="0" smtClean="0">
                        <a:solidFill>
                          <a:srgbClr val="000090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能力</a:t>
                      </a:r>
                      <a:endParaRPr lang="zh-TW" sz="2100" b="0" kern="100" dirty="0">
                        <a:solidFill>
                          <a:srgbClr val="000090"/>
                        </a:solidFill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a.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聽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2a-I-1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聽辨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字母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2a-I-2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chemeClr val="tx1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聽辨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所學習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的新住民語言的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5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b.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說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2b-I-1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掌握新住民語言的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發音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2b-I-2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說出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所學習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的新住民語言的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4382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c.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讀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2c-I-1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念出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字母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2c-I-2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拼讀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2c-I-3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讀懂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所學習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新住民語言的簡單詞彙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  <a:endParaRPr lang="zh-TW" sz="1800" b="0" kern="100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9588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d.</a:t>
                      </a:r>
                      <a:r>
                        <a:rPr lang="zh-TW" sz="21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寫</a:t>
                      </a:r>
                    </a:p>
                  </a:txBody>
                  <a:tcPr marL="32971" marR="32971" marT="0" marB="0" anchor="ctr">
                    <a:lnL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2d-I-8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</a:t>
                      </a:r>
                      <a:r>
                        <a:rPr lang="zh-TW" sz="1800" b="0" kern="100" dirty="0" smtClean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書寫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字母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marL="607060" indent="-607060"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</a:t>
                      </a: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2d-I-9 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能書寫學習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新住民語言的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簡單詞彙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  <a:endParaRPr lang="zh-TW" sz="1800" b="0" kern="100" dirty="0">
                        <a:latin typeface="微軟正黑體"/>
                        <a:ea typeface="微軟正黑體"/>
                        <a:cs typeface="微軟正黑體"/>
                      </a:endParaRP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95882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3</a:t>
                      </a:r>
                      <a:r>
                        <a:rPr lang="en-US" alt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.</a:t>
                      </a:r>
                      <a:r>
                        <a:rPr lang="zh-TW" sz="2100" b="0" kern="100" dirty="0" smtClean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跨</a:t>
                      </a:r>
                      <a:r>
                        <a:rPr lang="zh-TW" sz="2100" b="0" kern="100" dirty="0">
                          <a:solidFill>
                            <a:srgbClr val="000090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文化行動力</a:t>
                      </a:r>
                    </a:p>
                  </a:txBody>
                  <a:tcPr marL="32971" marR="32971" marT="0" marB="0" anchor="ctr">
                    <a:lnL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3-I-1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能與來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自新住民家庭的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同儕和樂相處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  <a:p>
                      <a:pPr algn="l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 3-I-2  </a:t>
                      </a:r>
                      <a:r>
                        <a:rPr lang="zh-TW" sz="1800" b="0" kern="100" dirty="0" smtClean="0">
                          <a:latin typeface="微軟正黑體"/>
                          <a:ea typeface="微軟正黑體"/>
                          <a:cs typeface="微軟正黑體"/>
                        </a:rPr>
                        <a:t>能參與</a:t>
                      </a:r>
                      <a:r>
                        <a:rPr lang="zh-TW" sz="1800" b="0" kern="100" dirty="0">
                          <a:solidFill>
                            <a:srgbClr val="B10004"/>
                          </a:solidFill>
                          <a:latin typeface="微軟正黑體"/>
                          <a:ea typeface="微軟正黑體"/>
                          <a:cs typeface="微軟正黑體"/>
                        </a:rPr>
                        <a:t>多元文化活動</a:t>
                      </a:r>
                      <a:r>
                        <a:rPr lang="zh-TW" sz="1800" b="0" kern="100" dirty="0">
                          <a:latin typeface="微軟正黑體"/>
                          <a:ea typeface="微軟正黑體"/>
                          <a:cs typeface="微軟正黑體"/>
                        </a:rPr>
                        <a:t>。</a:t>
                      </a:r>
                    </a:p>
                  </a:txBody>
                  <a:tcPr marL="32971" marR="32971" marT="0" marB="0" anchor="ctr">
                    <a:lnL w="28575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5B9BD5">
                          <a:lumMod val="60000"/>
                          <a:lumOff val="4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2E75B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4342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31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29209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群組 15"/>
          <p:cNvGrpSpPr/>
          <p:nvPr/>
        </p:nvGrpSpPr>
        <p:grpSpPr>
          <a:xfrm>
            <a:off x="235880" y="1835580"/>
            <a:ext cx="8390229" cy="4069875"/>
            <a:chOff x="1293386" y="2311159"/>
            <a:chExt cx="6604232" cy="3203536"/>
          </a:xfrm>
        </p:grpSpPr>
        <p:sp>
          <p:nvSpPr>
            <p:cNvPr id="2" name="橢圓 1"/>
            <p:cNvSpPr/>
            <p:nvPr/>
          </p:nvSpPr>
          <p:spPr>
            <a:xfrm>
              <a:off x="6130641" y="3528589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3" name="橢圓 2"/>
            <p:cNvSpPr/>
            <p:nvPr/>
          </p:nvSpPr>
          <p:spPr>
            <a:xfrm>
              <a:off x="4554669" y="2715229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67000"/>
                  </a:schemeClr>
                </a:gs>
                <a:gs pos="48000">
                  <a:schemeClr val="accent4">
                    <a:lumMod val="97000"/>
                    <a:lumOff val="3000"/>
                  </a:schemeClr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4" name="橢圓 3"/>
            <p:cNvSpPr/>
            <p:nvPr/>
          </p:nvSpPr>
          <p:spPr>
            <a:xfrm>
              <a:off x="3036813" y="3515887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5" name="橢圓 4"/>
            <p:cNvSpPr/>
            <p:nvPr/>
          </p:nvSpPr>
          <p:spPr>
            <a:xfrm>
              <a:off x="1518957" y="2699701"/>
              <a:ext cx="1766977" cy="1743839"/>
            </a:xfrm>
            <a:prstGeom prst="ellipse">
              <a:avLst/>
            </a:prstGeom>
            <a:gradFill flip="none" rotWithShape="1">
              <a:gsLst>
                <a:gs pos="0">
                  <a:schemeClr val="accent4">
                    <a:lumMod val="5000"/>
                    <a:lumOff val="95000"/>
                  </a:schemeClr>
                </a:gs>
                <a:gs pos="74000">
                  <a:schemeClr val="accent4">
                    <a:lumMod val="45000"/>
                    <a:lumOff val="55000"/>
                  </a:schemeClr>
                </a:gs>
                <a:gs pos="83000">
                  <a:schemeClr val="accent4">
                    <a:lumMod val="45000"/>
                    <a:lumOff val="55000"/>
                  </a:schemeClr>
                </a:gs>
                <a:gs pos="100000">
                  <a:schemeClr val="accent4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TW" altLang="en-US" dirty="0">
                <a:solidFill>
                  <a:prstClr val="white"/>
                </a:solidFill>
              </a:endParaRPr>
            </a:p>
          </p:txBody>
        </p:sp>
        <p:sp>
          <p:nvSpPr>
            <p:cNvPr id="6" name="矩形 5"/>
            <p:cNvSpPr/>
            <p:nvPr/>
          </p:nvSpPr>
          <p:spPr>
            <a:xfrm>
              <a:off x="1746477" y="2648925"/>
              <a:ext cx="1531223" cy="1759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endParaRPr lang="zh-TW" altLang="en-US" sz="2000" b="1" dirty="0">
                <a:solidFill>
                  <a:prstClr val="black"/>
                </a:solidFill>
                <a:latin typeface="微軟正黑體"/>
                <a:ea typeface="微軟正黑體"/>
                <a:cs typeface="微軟正黑體"/>
              </a:endParaRPr>
            </a:p>
            <a:p>
              <a:pPr>
                <a:lnSpc>
                  <a:spcPct val="110000"/>
                </a:lnSpc>
              </a:pPr>
              <a:r>
                <a:rPr lang="en-US" altLang="zh-TW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/>
                  <a:ea typeface="微軟正黑體"/>
                  <a:cs typeface="微軟正黑體"/>
                </a:rPr>
                <a:t>1-Ⅰ-1</a:t>
              </a:r>
              <a:br>
                <a:rPr lang="en-US" altLang="zh-TW" sz="2000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zh-TW" sz="2000" b="1" kern="100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樂於參與</a:t>
              </a:r>
              <a:r>
                <a:rPr lang="zh-TW" altLang="zh-TW" sz="2000" kern="100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新住民語文</a:t>
              </a:r>
              <a:r>
                <a:rPr lang="zh-TW" altLang="zh-TW" sz="2000" b="1" kern="100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學習活動</a:t>
              </a:r>
              <a:r>
                <a:rPr lang="zh-TW" altLang="zh-TW" sz="2000" kern="100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。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3209302" y="3776126"/>
              <a:ext cx="1710157" cy="1248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1-Ⅱ-2</a:t>
              </a:r>
              <a:b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在生活中</a:t>
              </a:r>
              <a:r>
                <a:rPr lang="zh-TW" altLang="en-US" sz="2000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主動接觸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新住民語言與文化。</a:t>
              </a:r>
            </a:p>
          </p:txBody>
        </p:sp>
        <p:sp>
          <p:nvSpPr>
            <p:cNvPr id="8" name="矩形 7"/>
            <p:cNvSpPr/>
            <p:nvPr/>
          </p:nvSpPr>
          <p:spPr>
            <a:xfrm>
              <a:off x="4784713" y="2952269"/>
              <a:ext cx="1556010" cy="12714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1-Ⅲ-2</a:t>
              </a:r>
              <a:br>
                <a:rPr lang="en-US" altLang="zh-TW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在生活情境中</a:t>
              </a:r>
              <a:r>
                <a:rPr lang="zh-TW" altLang="en-US" sz="2000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嘗試使用</a:t>
              </a:r>
              <a:r>
                <a:rPr lang="zh-TW" altLang="en-US" sz="2000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新住民語文。</a:t>
              </a:r>
            </a:p>
          </p:txBody>
        </p:sp>
        <p:sp>
          <p:nvSpPr>
            <p:cNvPr id="9" name="矩形 8"/>
            <p:cNvSpPr/>
            <p:nvPr/>
          </p:nvSpPr>
          <p:spPr>
            <a:xfrm>
              <a:off x="6282394" y="3814577"/>
              <a:ext cx="1598292" cy="12718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US" altLang="zh-TW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1-Ⅳ-2</a:t>
              </a:r>
              <a:br>
                <a:rPr lang="en-US" altLang="zh-TW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</a:br>
              <a:r>
                <a:rPr lang="zh-TW" altLang="en-US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主動關心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新住民的</a:t>
              </a:r>
              <a:r>
                <a:rPr lang="zh-TW" altLang="en-US" b="1" dirty="0">
                  <a:solidFill>
                    <a:srgbClr val="B10004"/>
                  </a:solidFill>
                  <a:latin typeface="微軟正黑體"/>
                  <a:ea typeface="微軟正黑體"/>
                  <a:cs typeface="微軟正黑體"/>
                </a:rPr>
                <a:t>社會議題</a:t>
              </a:r>
              <a:r>
                <a:rPr lang="zh-TW" altLang="en-US" b="1" dirty="0">
                  <a:solidFill>
                    <a:prstClr val="black"/>
                  </a:solidFill>
                  <a:latin typeface="微軟正黑體"/>
                  <a:ea typeface="微軟正黑體"/>
                  <a:cs typeface="微軟正黑體"/>
                </a:rPr>
                <a:t>，及其在本國的生活處境與解決辦法。</a:t>
              </a: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293386" y="2311159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2E75B6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Ⅰ</a:t>
              </a:r>
              <a:r>
                <a:rPr kumimoji="1" lang="zh-TW" altLang="en-US" sz="2400" b="1" dirty="0">
                  <a:solidFill>
                    <a:srgbClr val="2E75B6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2697031" y="5013366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008000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Ⅱ</a:t>
              </a:r>
              <a:r>
                <a:rPr kumimoji="1" lang="zh-TW" altLang="en-US" sz="2400" b="1" dirty="0">
                  <a:solidFill>
                    <a:srgbClr val="008000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4554670" y="2385421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FFC000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Ⅲ</a:t>
              </a:r>
              <a:r>
                <a:rPr lang="zh-TW" altLang="en-US" sz="2400" dirty="0">
                  <a:solidFill>
                    <a:srgbClr val="FFC000">
                      <a:lumMod val="75000"/>
                    </a:srgbClr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  <a:endParaRPr kumimoji="1" lang="zh-TW" altLang="en-US" sz="2400" b="1" dirty="0">
                <a:solidFill>
                  <a:srgbClr val="FFC000">
                    <a:lumMod val="75000"/>
                  </a:srgbClr>
                </a:solidFill>
                <a:effectLst>
                  <a:glow rad="101600">
                    <a:prstClr val="white"/>
                  </a:glow>
                </a:effectLst>
                <a:latin typeface="微軟正黑體"/>
                <a:ea typeface="微軟正黑體"/>
                <a:cs typeface="微軟正黑體"/>
              </a:endParaRPr>
            </a:p>
          </p:txBody>
        </p:sp>
        <p:sp>
          <p:nvSpPr>
            <p:cNvPr id="13" name="文字方塊 12"/>
            <p:cNvSpPr txBox="1"/>
            <p:nvPr/>
          </p:nvSpPr>
          <p:spPr>
            <a:xfrm>
              <a:off x="5753615" y="5053030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zh-TW" sz="2400" dirty="0">
                  <a:solidFill>
                    <a:srgbClr val="B10004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Ⅳ</a:t>
              </a:r>
              <a:r>
                <a:rPr kumimoji="1" lang="zh-TW" altLang="en-US" sz="2400" b="1" dirty="0">
                  <a:solidFill>
                    <a:srgbClr val="B10004"/>
                  </a:solidFill>
                  <a:effectLst>
                    <a:glow rad="101600">
                      <a:prstClr val="white"/>
                    </a:glow>
                  </a:effectLst>
                  <a:latin typeface="微軟正黑體"/>
                  <a:ea typeface="微軟正黑體"/>
                  <a:cs typeface="微軟正黑體"/>
                </a:rPr>
                <a:t>級</a:t>
              </a:r>
            </a:p>
          </p:txBody>
        </p:sp>
      </p:grpSp>
      <p:sp>
        <p:nvSpPr>
          <p:cNvPr id="14" name="標題 1"/>
          <p:cNvSpPr>
            <a:spLocks noGrp="1"/>
          </p:cNvSpPr>
          <p:nvPr>
            <p:ph type="title"/>
          </p:nvPr>
        </p:nvSpPr>
        <p:spPr>
          <a:xfrm>
            <a:off x="2093605" y="419277"/>
            <a:ext cx="4436269" cy="141630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zh-TW" altLang="en-US" sz="3600" b="1" dirty="0">
                <a:solidFill>
                  <a:srgbClr val="B10004"/>
                </a:solidFill>
                <a:latin typeface="微軟正黑體"/>
                <a:ea typeface="微軟正黑體"/>
                <a:cs typeface="微軟正黑體"/>
              </a:rPr>
              <a:t>學習表現循序漸進</a:t>
            </a:r>
            <a:r>
              <a:rPr lang="en-US" altLang="zh-TW" sz="3600" b="1" dirty="0">
                <a:solidFill>
                  <a:srgbClr val="B10004"/>
                </a:solidFill>
                <a:latin typeface="微軟正黑體"/>
                <a:ea typeface="微軟正黑體"/>
                <a:cs typeface="微軟正黑體"/>
              </a:rPr>
              <a:t/>
            </a:r>
            <a:br>
              <a:rPr lang="en-US" altLang="zh-TW" sz="3600" b="1" dirty="0">
                <a:solidFill>
                  <a:srgbClr val="B10004"/>
                </a:solidFill>
                <a:latin typeface="微軟正黑體"/>
                <a:ea typeface="微軟正黑體"/>
                <a:cs typeface="微軟正黑體"/>
              </a:rPr>
            </a:b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以</a:t>
            </a:r>
            <a:r>
              <a:rPr lang="zh-TW" altLang="en-US" sz="2400" b="1" dirty="0">
                <a:solidFill>
                  <a:srgbClr val="0000FF"/>
                </a:solidFill>
                <a:latin typeface="微軟正黑體"/>
                <a:ea typeface="微軟正黑體"/>
                <a:cs typeface="微軟正黑體"/>
              </a:rPr>
              <a:t>學習態度</a:t>
            </a:r>
            <a:r>
              <a:rPr lang="zh-TW" altLang="en-US" sz="2400" b="1" dirty="0">
                <a:latin typeface="微軟正黑體"/>
                <a:ea typeface="微軟正黑體"/>
                <a:cs typeface="微軟正黑體"/>
              </a:rPr>
              <a:t>為例</a:t>
            </a:r>
          </a:p>
        </p:txBody>
      </p:sp>
      <p:sp>
        <p:nvSpPr>
          <p:cNvPr id="15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064342" y="6492875"/>
            <a:ext cx="2057400" cy="365125"/>
          </a:xfrm>
        </p:spPr>
        <p:txBody>
          <a:bodyPr/>
          <a:lstStyle/>
          <a:p>
            <a:pPr>
              <a:defRPr/>
            </a:pPr>
            <a:r>
              <a:rPr lang="en-US" altLang="zh-TW" dirty="0" smtClean="0"/>
              <a:t>32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xmlns="" val="1517846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24374"/>
            <a:ext cx="9144000" cy="849441"/>
          </a:xfrm>
        </p:spPr>
        <p:txBody>
          <a:bodyPr>
            <a:normAutofit/>
          </a:bodyPr>
          <a:lstStyle/>
          <a:p>
            <a:pPr algn="ctr"/>
            <a:r>
              <a:rPr lang="zh-TW" altLang="en-US" sz="3200" b="1" dirty="0" smtClean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跨領域統整的</a:t>
            </a:r>
            <a:r>
              <a:rPr lang="zh-TW" altLang="en-US" sz="32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細明體"/>
              </a:rPr>
              <a:t>課程</a:t>
            </a:r>
            <a:endParaRPr lang="zh-TW" altLang="en-US" sz="3200" b="1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33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94" name="矩形 93"/>
          <p:cNvSpPr/>
          <p:nvPr/>
        </p:nvSpPr>
        <p:spPr>
          <a:xfrm>
            <a:off x="3325505" y="849562"/>
            <a:ext cx="249299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000" b="1" dirty="0" smtClean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可與社會領域連結。</a:t>
            </a:r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90028" y="6385452"/>
            <a:ext cx="62709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摘自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住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民族語文課程綱要課程手冊 </a:t>
            </a:r>
            <a:r>
              <a:rPr lang="en-US" altLang="zh-TW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sz="1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之 「柒、教學單元案例 」</a:t>
            </a:r>
            <a:endParaRPr lang="en-US" altLang="zh-TW" sz="16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0203739"/>
              </p:ext>
            </p:extLst>
          </p:nvPr>
        </p:nvGraphicFramePr>
        <p:xfrm>
          <a:off x="369867" y="1249672"/>
          <a:ext cx="8540668" cy="502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74056">
                  <a:extLst>
                    <a:ext uri="{9D8B030D-6E8A-4147-A177-3AD203B41FA5}">
                      <a16:colId xmlns:a16="http://schemas.microsoft.com/office/drawing/2014/main" xmlns="" val="2718549411"/>
                    </a:ext>
                  </a:extLst>
                </a:gridCol>
                <a:gridCol w="517949">
                  <a:extLst>
                    <a:ext uri="{9D8B030D-6E8A-4147-A177-3AD203B41FA5}">
                      <a16:colId xmlns:a16="http://schemas.microsoft.com/office/drawing/2014/main" xmlns="" val="2490978312"/>
                    </a:ext>
                  </a:extLst>
                </a:gridCol>
                <a:gridCol w="5418307">
                  <a:extLst>
                    <a:ext uri="{9D8B030D-6E8A-4147-A177-3AD203B41FA5}">
                      <a16:colId xmlns:a16="http://schemas.microsoft.com/office/drawing/2014/main" xmlns="" val="1021177960"/>
                    </a:ext>
                  </a:extLst>
                </a:gridCol>
                <a:gridCol w="471210">
                  <a:extLst>
                    <a:ext uri="{9D8B030D-6E8A-4147-A177-3AD203B41FA5}">
                      <a16:colId xmlns:a16="http://schemas.microsoft.com/office/drawing/2014/main" xmlns="" val="3477427028"/>
                    </a:ext>
                  </a:extLst>
                </a:gridCol>
                <a:gridCol w="1659146">
                  <a:extLst>
                    <a:ext uri="{9D8B030D-6E8A-4147-A177-3AD203B41FA5}">
                      <a16:colId xmlns:a16="http://schemas.microsoft.com/office/drawing/2014/main" xmlns="" val="4229819678"/>
                    </a:ext>
                  </a:extLst>
                </a:gridCol>
              </a:tblGrid>
              <a:tr h="1855849"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重點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學習表現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一、學習態度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主動向他人提出新住民語文的學習問題。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在生活中主動接觸新住民語言與文化。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二、語文能力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27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能聽辨所學習的新住民語言的簡單句子。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indent="2286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2b-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能說出所學習的新住民語言的簡單句子。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三、跨文化行動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 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能以適當的禮儀與不同文化背景的人互動。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560705" indent="-560705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能依循新住民的言語互動行為規範，與親近的新住民進行生活溝通。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核心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素養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一、總綱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系統思考與解決問題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符號運用與溝通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表達</a:t>
                      </a:r>
                      <a:endParaRPr lang="en-US" altLang="zh-TW" sz="1600" b="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二、課綱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-E-A2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認識新住民文化中處理日常事務的方式。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273050" indent="-27305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</a:t>
                      </a:r>
                      <a:r>
                        <a:rPr lang="en-US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-E-B1 </a:t>
                      </a:r>
                      <a:r>
                        <a:rPr lang="zh-TW" sz="1600" b="0" kern="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具備新住民語言基本的聽說讀寫能力，並能進行簡單的日常生活溝通。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en-US" sz="1600" u="none" strike="noStrike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160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xmlns="" val="440083001"/>
                  </a:ext>
                </a:extLst>
              </a:tr>
              <a:tr h="1853839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學習內容</a:t>
                      </a:r>
                      <a:endParaRPr lang="zh-TW" sz="1600" b="1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 anchor="ctr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一、語言要素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baseline="300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新住民語言的發音與語調。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baseline="300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◎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-2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新住民語言的聲調標記。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1270"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Ab-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家庭及學校生活中的新住民語言常用詞彙。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Ac-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家庭及學校生活中的新住民語言常用語句</a:t>
                      </a:r>
                      <a:r>
                        <a:rPr lang="zh-TW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二、文化要素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Ba-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與友人互動時的問候規範。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just">
                        <a:lnSpc>
                          <a:spcPts val="22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sz="1600" b="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Bb-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Ⅱ</a:t>
                      </a:r>
                      <a:r>
                        <a:rPr lang="en-US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-1</a:t>
                      </a:r>
                      <a:r>
                        <a:rPr lang="zh-TW" sz="1600" b="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與友人互動時的肢體語言與面部表情。</a:t>
                      </a:r>
                      <a:endParaRPr lang="zh-TW" sz="1600" b="0" kern="8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3165" marR="63165" marT="0" marB="0">
                    <a:gradFill>
                      <a:gsLst>
                        <a:gs pos="0">
                          <a:schemeClr val="accent1">
                            <a:lumMod val="5000"/>
                            <a:lumOff val="95000"/>
                          </a:schemeClr>
                        </a:gs>
                        <a:gs pos="74000">
                          <a:schemeClr val="accent1">
                            <a:lumMod val="45000"/>
                            <a:lumOff val="55000"/>
                          </a:schemeClr>
                        </a:gs>
                        <a:gs pos="83000">
                          <a:schemeClr val="accent1">
                            <a:lumMod val="45000"/>
                            <a:lumOff val="55000"/>
                          </a:schemeClr>
                        </a:gs>
                        <a:gs pos="100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29852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31983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>
          <a:xfrm>
            <a:off x="7091993" y="6492875"/>
            <a:ext cx="2057400" cy="365125"/>
          </a:xfrm>
        </p:spPr>
        <p:txBody>
          <a:bodyPr/>
          <a:lstStyle/>
          <a:p>
            <a:pPr>
              <a:defRPr/>
            </a:pPr>
            <a:fld id="{606355B4-B271-4125-861E-3044BF1D5AED}" type="slidenum">
              <a:rPr lang="zh-TW" altLang="en-US" smtClean="0"/>
              <a:pPr>
                <a:defRPr/>
              </a:pPr>
              <a:t>34</a:t>
            </a:fld>
            <a:endParaRPr lang="zh-TW" altLang="en-US" dirty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314" t="14095" r="19551" b="7004"/>
          <a:stretch/>
        </p:blipFill>
        <p:spPr>
          <a:xfrm>
            <a:off x="875817" y="669897"/>
            <a:ext cx="7565889" cy="5404206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875817" y="6141204"/>
            <a:ext cx="23391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400" b="1" kern="100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越南語教材第二冊第三課。</a:t>
            </a:r>
            <a:endParaRPr lang="zh-TW" altLang="en-US" sz="1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610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F9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</p:spPr>
        <p:txBody>
          <a:bodyPr rtlCol="0">
            <a:normAutofit/>
          </a:bodyPr>
          <a:lstStyle/>
          <a:p>
            <a:pPr lvl="1" eaLnBrk="1" fontAlgn="auto" hangingPunct="1">
              <a:spcAft>
                <a:spcPts val="0"/>
              </a:spcAft>
              <a:defRPr/>
            </a:pPr>
            <a:r>
              <a:rPr lang="zh-TW" altLang="en-US" b="1" kern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三、多元適性的課綱</a:t>
            </a:r>
          </a:p>
        </p:txBody>
      </p:sp>
      <p:sp>
        <p:nvSpPr>
          <p:cNvPr id="62467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AF2A69F-4ED0-45E6-AB00-B660198010AD}" type="slidenum">
              <a:rPr lang="zh-TW" altLang="en-US" sz="1200" smtClean="0">
                <a:solidFill>
                  <a:schemeClr val="bg1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35</a:t>
            </a:fld>
            <a:endParaRPr lang="zh-TW" altLang="en-US" sz="1200" dirty="0">
              <a:solidFill>
                <a:schemeClr val="bg1"/>
              </a:solidFill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64" t="6598" r="5464" b="11615"/>
          <a:stretch>
            <a:fillRect/>
          </a:stretch>
        </p:blipFill>
        <p:spPr bwMode="auto">
          <a:xfrm rot="987121">
            <a:off x="7340746" y="384231"/>
            <a:ext cx="1549107" cy="1420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605306"/>
            <a:ext cx="9144000" cy="97879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時間規劃</a:t>
            </a:r>
            <a: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200" b="1" spc="4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</a:br>
            <a:endParaRPr lang="zh-TW" altLang="en-US" sz="3200" b="1" spc="400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xmlns="" val="819470053"/>
              </p:ext>
            </p:extLst>
          </p:nvPr>
        </p:nvGraphicFramePr>
        <p:xfrm>
          <a:off x="602902" y="898358"/>
          <a:ext cx="7954690" cy="57270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4278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B6C55282-D15D-4B25-B2F4-47E5427360C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36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82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圖: 替代程序 1"/>
          <p:cNvSpPr/>
          <p:nvPr/>
        </p:nvSpPr>
        <p:spPr>
          <a:xfrm>
            <a:off x="1905458" y="871538"/>
            <a:ext cx="6372267" cy="2098535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著重生活情境的語言應用與文化的理解，並將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學習內容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之「語言要素」與「文化要素」均衡結合。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流程圖: 替代程序 2"/>
          <p:cNvSpPr/>
          <p:nvPr/>
        </p:nvSpPr>
        <p:spPr>
          <a:xfrm>
            <a:off x="1905458" y="3160295"/>
            <a:ext cx="6372267" cy="262614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可適時選用合宜的傳統童謠、主要節慶；亦可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結合生活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情境，如介紹道路標示或商店招牌，或納入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自然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環境（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如山林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、海洋等）相關的韻文作品課程。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流程圖: 替代程序 3"/>
          <p:cNvSpPr/>
          <p:nvPr/>
        </p:nvSpPr>
        <p:spPr>
          <a:xfrm>
            <a:off x="1088994" y="1559944"/>
            <a:ext cx="685800" cy="3117272"/>
          </a:xfrm>
          <a:prstGeom prst="flowChartAlternateProcess">
            <a:avLst/>
          </a:prstGeom>
          <a:solidFill>
            <a:srgbClr val="FFFF00"/>
          </a:solidFill>
          <a:ln>
            <a:noFill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材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編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</a:t>
            </a:r>
          </a:p>
        </p:txBody>
      </p:sp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37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296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898996" y="1648497"/>
            <a:ext cx="685800" cy="3117272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施</a:t>
            </a:r>
          </a:p>
        </p:txBody>
      </p:sp>
      <p:sp>
        <p:nvSpPr>
          <p:cNvPr id="6" name="流程圖: 替代程序 5"/>
          <p:cNvSpPr/>
          <p:nvPr/>
        </p:nvSpPr>
        <p:spPr>
          <a:xfrm>
            <a:off x="1897493" y="2513388"/>
            <a:ext cx="6316063" cy="1787150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可設計多元的活動或任務，引導學生學習新住民語言與文化；並安排學生和其他新住民子女討論，共同解決學習問題。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程序 7"/>
          <p:cNvSpPr/>
          <p:nvPr/>
        </p:nvSpPr>
        <p:spPr>
          <a:xfrm>
            <a:off x="1884598" y="4468346"/>
            <a:ext cx="6316063" cy="1743154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可多採用對話演練、生活情境模擬及視聽媒體學習等方式以提高學生的學習興趣、口語表達能力與文化理解。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/>
          <p:cNvSpPr/>
          <p:nvPr/>
        </p:nvSpPr>
        <p:spPr>
          <a:xfrm>
            <a:off x="1910387" y="652507"/>
            <a:ext cx="6290274" cy="169307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依照學生的學習程度進行混齡式編班，在修習人數過低時亦可進行混齡式編班，採取差異化教學。 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38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8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980154" y="1872715"/>
            <a:ext cx="685800" cy="3312478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源</a:t>
            </a:r>
          </a:p>
        </p:txBody>
      </p:sp>
      <p:sp>
        <p:nvSpPr>
          <p:cNvPr id="7" name="矩形 6"/>
          <p:cNvSpPr/>
          <p:nvPr/>
        </p:nvSpPr>
        <p:spPr>
          <a:xfrm>
            <a:off x="1993814" y="1710125"/>
            <a:ext cx="5113450" cy="1105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342900" indent="-342900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39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  <p:sp>
        <p:nvSpPr>
          <p:cNvPr id="6" name="流程圖: 替代程序 1"/>
          <p:cNvSpPr/>
          <p:nvPr/>
        </p:nvSpPr>
        <p:spPr>
          <a:xfrm>
            <a:off x="2023894" y="971551"/>
            <a:ext cx="5879505" cy="1500322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教育主管機關應提供各級學校實施新住民語文學習所需之輔助教材、數位網站、影音圖書等資源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流程圖: 替代程序 1"/>
          <p:cNvSpPr/>
          <p:nvPr/>
        </p:nvSpPr>
        <p:spPr>
          <a:xfrm>
            <a:off x="2010058" y="2795855"/>
            <a:ext cx="5907175" cy="1466198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學校宜設置新住民語文教室，展示新住民文化特色，亦可作為新住民語文教學場所。</a:t>
            </a:r>
            <a:endParaRPr lang="en-US" altLang="zh-TW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1"/>
          <p:cNvSpPr/>
          <p:nvPr/>
        </p:nvSpPr>
        <p:spPr>
          <a:xfrm>
            <a:off x="2023894" y="4523524"/>
            <a:ext cx="5907175" cy="145839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58A31B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學校與教師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宜善用社區內新住民的人力資源</a:t>
            </a:r>
            <a:r>
              <a:rPr lang="zh-TW" altLang="en-US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xmlns="" val="247776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2150" y="2627313"/>
            <a:ext cx="7886700" cy="1325562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十二年國民基本教育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課程綱要理念與特色</a:t>
            </a:r>
          </a:p>
        </p:txBody>
      </p:sp>
      <p:sp>
        <p:nvSpPr>
          <p:cNvPr id="20483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5D9F667-02FB-4FCE-85D2-DA64F60AF37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流程圖: 替代程序 4"/>
          <p:cNvSpPr/>
          <p:nvPr/>
        </p:nvSpPr>
        <p:spPr>
          <a:xfrm>
            <a:off x="1344165" y="2220153"/>
            <a:ext cx="685800" cy="2278614"/>
          </a:xfrm>
          <a:prstGeom prst="flowChartAlternateProcess">
            <a:avLst/>
          </a:prstGeom>
          <a:solidFill>
            <a:srgbClr val="FFFF0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習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評</a:t>
            </a:r>
            <a:endParaRPr lang="en-US" altLang="zh-TW" sz="28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量</a:t>
            </a:r>
          </a:p>
        </p:txBody>
      </p:sp>
      <p:sp>
        <p:nvSpPr>
          <p:cNvPr id="4" name="流程圖: 替代程序 8"/>
          <p:cNvSpPr/>
          <p:nvPr/>
        </p:nvSpPr>
        <p:spPr>
          <a:xfrm>
            <a:off x="2303897" y="1662940"/>
            <a:ext cx="5925703" cy="3237673"/>
          </a:xfrm>
          <a:prstGeom prst="flowChartAlternateProcess">
            <a:avLst/>
          </a:prstGeom>
          <a:solidFill>
            <a:schemeClr val="bg1"/>
          </a:solidFill>
          <a:ln w="76200">
            <a:solidFill>
              <a:srgbClr val="FEC51A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185738" indent="-185738">
              <a:lnSpc>
                <a:spcPts val="3500"/>
              </a:lnSpc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依據教學目標及學生的身心發展與能力，靈活運用多元評量，以情境對話式評量、實作評量</a:t>
            </a:r>
            <a:r>
              <a:rPr lang="zh-TW" altLang="zh-TW" sz="24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（如</a:t>
            </a:r>
            <a:r>
              <a:rPr lang="zh-TW" altLang="zh-TW" sz="24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戲劇演練）、觀察及學習歷程檔案等方式為主，紙筆測驗為輔，藉此了解學生的學習情況，並做為教學人員調適教學之用。</a:t>
            </a:r>
            <a:endParaRPr lang="zh-TW" altLang="en-US" sz="24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40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955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5183" y="246421"/>
            <a:ext cx="5915025" cy="443391"/>
          </a:xfrm>
        </p:spPr>
        <p:txBody>
          <a:bodyPr/>
          <a:lstStyle/>
          <a:p>
            <a:pPr marL="0" indent="0">
              <a:buNone/>
            </a:pPr>
            <a:r>
              <a:rPr lang="zh-TW" altLang="zh-TW" sz="27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27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</a:t>
            </a:r>
            <a:r>
              <a:rPr lang="zh-TW" altLang="zh-TW" sz="27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endParaRPr lang="en-US" altLang="zh-TW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zh-TW" altLang="en-US" dirty="0" smtClean="0">
                <a:solidFill>
                  <a:schemeClr val="accent5">
                    <a:lumMod val="75000"/>
                  </a:schemeClr>
                </a:solidFill>
              </a:rPr>
              <a:t>        </a:t>
            </a:r>
            <a:endParaRPr lang="zh-TW" alt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xmlns="" val="3160491451"/>
              </p:ext>
            </p:extLst>
          </p:nvPr>
        </p:nvGraphicFramePr>
        <p:xfrm>
          <a:off x="0" y="689812"/>
          <a:ext cx="9144000" cy="5919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41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438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06355" y="265292"/>
            <a:ext cx="5915025" cy="602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</a:t>
            </a:r>
            <a:r>
              <a:rPr lang="zh-TW" altLang="zh-TW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r>
              <a:rPr lang="zh-TW" altLang="en-US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zh-TW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作法</a:t>
            </a:r>
            <a:endParaRPr lang="zh-TW" altLang="en-US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xmlns="" val="414413026"/>
              </p:ext>
            </p:extLst>
          </p:nvPr>
        </p:nvGraphicFramePr>
        <p:xfrm>
          <a:off x="352926" y="867964"/>
          <a:ext cx="8502316" cy="5805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42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68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31883" y="640564"/>
            <a:ext cx="5186035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30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附錄：</a:t>
            </a:r>
            <a:r>
              <a:rPr lang="zh-TW" altLang="zh-TW" sz="3000" b="1" dirty="0" smtClean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議題</a:t>
            </a: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適切</a:t>
            </a:r>
            <a:r>
              <a:rPr lang="zh-TW" altLang="zh-TW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融入</a:t>
            </a:r>
            <a:r>
              <a:rPr lang="zh-TW" altLang="en-US" sz="3000" b="1" dirty="0">
                <a:solidFill>
                  <a:schemeClr val="accent5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示例舉隅</a:t>
            </a:r>
            <a:endParaRPr lang="en-US" altLang="zh-TW" sz="3000" b="1" dirty="0">
              <a:solidFill>
                <a:schemeClr val="accent5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43345111"/>
              </p:ext>
            </p:extLst>
          </p:nvPr>
        </p:nvGraphicFramePr>
        <p:xfrm>
          <a:off x="631883" y="1597214"/>
          <a:ext cx="8069177" cy="364599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714359">
                  <a:extLst>
                    <a:ext uri="{9D8B030D-6E8A-4147-A177-3AD203B41FA5}">
                      <a16:colId xmlns:a16="http://schemas.microsoft.com/office/drawing/2014/main" xmlns="" val="1849157098"/>
                    </a:ext>
                  </a:extLst>
                </a:gridCol>
                <a:gridCol w="866037">
                  <a:extLst>
                    <a:ext uri="{9D8B030D-6E8A-4147-A177-3AD203B41FA5}">
                      <a16:colId xmlns:a16="http://schemas.microsoft.com/office/drawing/2014/main" xmlns="" val="2573545170"/>
                    </a:ext>
                  </a:extLst>
                </a:gridCol>
                <a:gridCol w="2022383">
                  <a:extLst>
                    <a:ext uri="{9D8B030D-6E8A-4147-A177-3AD203B41FA5}">
                      <a16:colId xmlns:a16="http://schemas.microsoft.com/office/drawing/2014/main" xmlns="" val="3647948229"/>
                    </a:ext>
                  </a:extLst>
                </a:gridCol>
                <a:gridCol w="2148803">
                  <a:extLst>
                    <a:ext uri="{9D8B030D-6E8A-4147-A177-3AD203B41FA5}">
                      <a16:colId xmlns:a16="http://schemas.microsoft.com/office/drawing/2014/main" xmlns="" val="586845024"/>
                    </a:ext>
                  </a:extLst>
                </a:gridCol>
                <a:gridCol w="2317595">
                  <a:extLst>
                    <a:ext uri="{9D8B030D-6E8A-4147-A177-3AD203B41FA5}">
                      <a16:colId xmlns:a16="http://schemas.microsoft.com/office/drawing/2014/main" xmlns="" val="3612897908"/>
                    </a:ext>
                  </a:extLst>
                </a:gridCol>
              </a:tblGrid>
              <a:tr h="10613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學習主題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實質內涵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融入課程</a:t>
                      </a:r>
                      <a:r>
                        <a:rPr lang="zh-TW" sz="2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綱要</a:t>
                      </a:r>
                      <a:endParaRPr lang="en-US" altLang="zh-TW" sz="2100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學習重點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1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議題融入說明</a:t>
                      </a:r>
                      <a:endParaRPr lang="zh-TW" sz="21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18808991"/>
                  </a:ext>
                </a:extLst>
              </a:tr>
              <a:tr h="25846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性別</a:t>
                      </a:r>
                      <a:r>
                        <a:rPr lang="zh-TW" sz="2000" b="0" kern="100" dirty="0">
                          <a:solidFill>
                            <a:srgbClr val="0000FF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平等教育</a:t>
                      </a:r>
                      <a:endParaRPr lang="zh-TW" sz="2000" b="0" kern="100" dirty="0">
                        <a:solidFill>
                          <a:srgbClr val="0000FF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語言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文字與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符號的性別意涵分析</a:t>
                      </a:r>
                      <a:endParaRPr lang="zh-TW" sz="2000" b="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5720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4572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性</a:t>
                      </a: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E6</a:t>
                      </a:r>
                    </a:p>
                    <a:p>
                      <a:pPr marL="0" indent="-45720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了解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圖像、語言與文字的性別意涵，使用性別平等的語言與文字進行溝通。</a:t>
                      </a:r>
                      <a:endParaRPr lang="zh-TW" sz="2000" b="0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481330" algn="l" defTabSz="914400" rtl="0" eaLnBrk="1" latinLnBrk="0" hangingPunct="1">
                        <a:spcAft>
                          <a:spcPts val="0"/>
                        </a:spcAft>
                      </a:pPr>
                      <a:endParaRPr lang="en-US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indent="-48133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3-Ⅲ-4</a:t>
                      </a:r>
                    </a:p>
                    <a:p>
                      <a:pPr marL="0" indent="-48133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能</a:t>
                      </a:r>
                      <a:r>
                        <a:rPr lang="zh-TW" sz="2000" b="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認識新住民語言與文化中的性別規範。</a:t>
                      </a:r>
                      <a:endParaRPr lang="zh-TW" sz="2000" b="0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-4813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TW" sz="2000" b="0" kern="100" dirty="0" smtClean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marL="0" marR="0" lvl="0" indent="-48133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結合</a:t>
                      </a: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</a:t>
                      </a:r>
                      <a:r>
                        <a:rPr lang="zh-TW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情境的語言學習規劃，認識新住民語言與文化中的性別規範，例如男女有別的用語、肢體動作、</a:t>
                      </a:r>
                      <a:r>
                        <a:rPr lang="zh-TW" altLang="en-US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生活習俗</a:t>
                      </a:r>
                      <a:r>
                        <a:rPr lang="zh-TW" altLang="zh-TW" sz="2000" b="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等規範。</a:t>
                      </a:r>
                      <a:endParaRPr lang="zh-TW" sz="2000" b="0" kern="100" dirty="0">
                        <a:solidFill>
                          <a:schemeClr val="lt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38576" marR="3857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10352187"/>
                  </a:ext>
                </a:extLst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43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6683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50291" y="453710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十二年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國教課</a:t>
            </a:r>
            <a:r>
              <a:rPr lang="zh-TW" altLang="en-US" sz="3600" b="1" spc="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綱發布區</a:t>
            </a:r>
            <a:endParaRPr lang="zh-TW" altLang="en-US" sz="3600" b="1" spc="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  <p:graphicFrame>
        <p:nvGraphicFramePr>
          <p:cNvPr id="7" name="資料庫圖表 6"/>
          <p:cNvGraphicFramePr/>
          <p:nvPr>
            <p:extLst/>
          </p:nvPr>
        </p:nvGraphicFramePr>
        <p:xfrm>
          <a:off x="2854023" y="2184335"/>
          <a:ext cx="3831020" cy="35582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44</a:t>
            </a:fld>
            <a:endParaRPr lang="zh-TW" altLang="en-US" sz="1200" dirty="0" smtClean="0">
              <a:solidFill>
                <a:srgbClr val="89898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7112" y="2372679"/>
            <a:ext cx="2113705" cy="2113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31265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7300" y="2701925"/>
            <a:ext cx="7886700" cy="1325563"/>
          </a:xfrm>
        </p:spPr>
        <p:txBody>
          <a:bodyPr rtlCol="0">
            <a:noAutofit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國教</a:t>
            </a: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院研發</a:t>
            </a:r>
            <a: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3600" b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之</a:t>
            </a:r>
            <a:r>
              <a:rPr lang="zh-TW" alt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課綱實施支持資源</a:t>
            </a:r>
          </a:p>
        </p:txBody>
      </p:sp>
      <p:sp>
        <p:nvSpPr>
          <p:cNvPr id="73731" name="投影片編號版面配置區 2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68407AFE-E38B-4A3D-99D6-7DCFF3BDAB28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45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15" name="Rectangle 37"/>
          <p:cNvSpPr/>
          <p:nvPr/>
        </p:nvSpPr>
        <p:spPr>
          <a:xfrm>
            <a:off x="8675688" y="3216275"/>
            <a:ext cx="477837" cy="476250"/>
          </a:xfrm>
          <a:prstGeom prst="rect">
            <a:avLst/>
          </a:prstGeom>
          <a:solidFill>
            <a:srgbClr val="7000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zh-TW" dirty="0">
                <a:solidFill>
                  <a:srgbClr val="70001D"/>
                </a:solidFill>
                <a:latin typeface="Simple-Line-Icons" pitchFamily="2" charset="2"/>
              </a:rPr>
              <a:t></a:t>
            </a:r>
            <a:endParaRPr lang="en-US" altLang="zh-TW" dirty="0">
              <a:solidFill>
                <a:srgbClr val="70001D"/>
              </a:solidFill>
            </a:endParaRPr>
          </a:p>
        </p:txBody>
      </p:sp>
      <p:pic>
        <p:nvPicPr>
          <p:cNvPr id="73733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288" y="0"/>
            <a:ext cx="1295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文字方塊 2"/>
          <p:cNvSpPr txBox="1"/>
          <p:nvPr/>
        </p:nvSpPr>
        <p:spPr>
          <a:xfrm>
            <a:off x="2233613" y="1870075"/>
            <a:ext cx="4084637" cy="831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TW" altLang="en-US" sz="4800" b="1" dirty="0">
                <a:solidFill>
                  <a:schemeClr val="bg2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第三部分</a:t>
            </a:r>
          </a:p>
        </p:txBody>
      </p:sp>
      <p:pic>
        <p:nvPicPr>
          <p:cNvPr id="73735" name="圖片 4"/>
          <p:cNvPicPr>
            <a:picLocks noChangeAspect="1"/>
          </p:cNvPicPr>
          <p:nvPr/>
        </p:nvPicPr>
        <p:blipFill>
          <a:blip r:embed="rId3" cstate="print">
            <a:grayscl/>
            <a:biLevel thresh="5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02575" y="5137150"/>
            <a:ext cx="773113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79319" y="6485835"/>
            <a:ext cx="1220238" cy="233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15065"/>
            <a:ext cx="9144000" cy="1325562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課綱實施相關資源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-</a:t>
            </a: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課程手冊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244975" y="1657350"/>
            <a:ext cx="4665663" cy="46656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壹、發展沿革與特色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貳、課程架構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參、核心素養與學習重點呼應說明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肆、學習重點解析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伍、素養導向教材編寫原則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陸、議題融入說明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柒、教學單元案例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altLang="zh-TW" sz="2400" cap="all" dirty="0" err="1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捌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、</a:t>
            </a:r>
            <a:r>
              <a:rPr lang="en-US" altLang="zh-TW" sz="2400" cap="all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課綱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 </a:t>
            </a:r>
            <a:r>
              <a:rPr lang="en-US" altLang="zh-TW" sz="2400" cap="all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Q &amp; </a:t>
            </a:r>
            <a:r>
              <a:rPr lang="en-US" altLang="zh-TW" sz="2400" cap="all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" action="ppaction://hlinkfile"/>
              </a:rPr>
              <a:t>A</a:t>
            </a:r>
            <a:endParaRPr lang="zh-TW" altLang="zh-TW" sz="2400" cap="all" dirty="0">
              <a:solidFill>
                <a:schemeClr val="tx1">
                  <a:lumMod val="95000"/>
                  <a:lumOff val="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756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2E5DFE7A-D1BD-4A23-BF3A-80517B4E86BE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46</a:t>
            </a:fld>
            <a:endParaRPr lang="zh-TW" altLang="en-US" sz="1200">
              <a:solidFill>
                <a:srgbClr val="898989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522413" y="6169025"/>
            <a:ext cx="6572250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網址</a:t>
            </a:r>
            <a:r>
              <a:rPr lang="en-US" altLang="zh-TW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:http://12cur.naer.edu.tw/category/post/279</a:t>
            </a:r>
          </a:p>
        </p:txBody>
      </p:sp>
      <p:pic>
        <p:nvPicPr>
          <p:cNvPr id="74759" name="圖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23187">
            <a:off x="1208088" y="6169025"/>
            <a:ext cx="369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89810" y="1315452"/>
            <a:ext cx="3304673" cy="46201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6112" y="208758"/>
            <a:ext cx="8239125" cy="1325563"/>
          </a:xfrm>
        </p:spPr>
        <p:txBody>
          <a:bodyPr rtlCol="0">
            <a:norm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更多的十二年國教課綱</a:t>
            </a:r>
            <a: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/>
            </a:r>
            <a:br>
              <a:rPr lang="en-US" altLang="zh-TW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</a:br>
            <a:r>
              <a:rPr lang="zh-TW" altLang="en-US" sz="3600" b="1" spc="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+mn-cs"/>
              </a:rPr>
              <a:t>實施的參考資源</a:t>
            </a:r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xmlns="" val="1728037203"/>
              </p:ext>
            </p:extLst>
          </p:nvPr>
        </p:nvGraphicFramePr>
        <p:xfrm>
          <a:off x="346112" y="2347500"/>
          <a:ext cx="3831020" cy="4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6806" name="圖片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6970" y="2702247"/>
            <a:ext cx="2109789" cy="2109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8" name="文字方塊 10"/>
          <p:cNvSpPr txBox="1">
            <a:spLocks noChangeArrowheads="1"/>
          </p:cNvSpPr>
          <p:nvPr/>
        </p:nvSpPr>
        <p:spPr bwMode="auto">
          <a:xfrm>
            <a:off x="504259" y="1534321"/>
            <a:ext cx="35147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協力同行</a:t>
            </a:r>
            <a:r>
              <a:rPr lang="en-US" altLang="zh-TW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zh-TW" altLang="en-US" sz="2000" b="1" dirty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走進十二年國教課程綱要網站</a:t>
            </a:r>
            <a:endParaRPr lang="zh-TW" altLang="en-US" sz="24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810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50088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D3BC69FC-1A1C-407D-AAA1-A2DD7B8F5F2D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47</a:t>
            </a:fld>
            <a:endParaRPr lang="zh-TW" altLang="en-US" sz="1200" dirty="0">
              <a:solidFill>
                <a:srgbClr val="898989"/>
              </a:solidFill>
            </a:endParaRPr>
          </a:p>
        </p:txBody>
      </p:sp>
      <p:graphicFrame>
        <p:nvGraphicFramePr>
          <p:cNvPr id="8" name="資料庫圖表 7"/>
          <p:cNvGraphicFramePr/>
          <p:nvPr>
            <p:extLst>
              <p:ext uri="{D42A27DB-BD31-4B8C-83A1-F6EECF244321}">
                <p14:modId xmlns:p14="http://schemas.microsoft.com/office/powerpoint/2010/main" xmlns="" val="81421333"/>
              </p:ext>
            </p:extLst>
          </p:nvPr>
        </p:nvGraphicFramePr>
        <p:xfrm>
          <a:off x="4508912" y="2347500"/>
          <a:ext cx="3831020" cy="43565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2326" y="2702247"/>
            <a:ext cx="2109789" cy="2109789"/>
          </a:xfrm>
          <a:prstGeom prst="rect">
            <a:avLst/>
          </a:prstGeom>
        </p:spPr>
      </p:pic>
      <p:sp>
        <p:nvSpPr>
          <p:cNvPr id="12" name="文字方塊 10"/>
          <p:cNvSpPr txBox="1">
            <a:spLocks noChangeArrowheads="1"/>
          </p:cNvSpPr>
          <p:nvPr/>
        </p:nvSpPr>
        <p:spPr bwMode="auto">
          <a:xfrm>
            <a:off x="4667059" y="1820742"/>
            <a:ext cx="35147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lvl="0" algn="ctr">
              <a:spcAft>
                <a:spcPts val="0"/>
              </a:spcAft>
              <a:buNone/>
            </a:pPr>
            <a:r>
              <a:rPr lang="zh-TW" altLang="en-US" sz="2000" b="1" dirty="0" smtClean="0">
                <a:solidFill>
                  <a:schemeClr val="accent4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其他參考資源</a:t>
            </a:r>
            <a:endParaRPr lang="en-US" altLang="zh-TW" sz="2000" b="1" dirty="0">
              <a:solidFill>
                <a:schemeClr val="accent4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681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文本框 32"/>
          <p:cNvSpPr txBox="1">
            <a:spLocks noChangeArrowheads="1"/>
          </p:cNvSpPr>
          <p:nvPr/>
        </p:nvSpPr>
        <p:spPr bwMode="auto">
          <a:xfrm rot="180406">
            <a:off x="4578350" y="2432050"/>
            <a:ext cx="215265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6600" dirty="0">
                <a:solidFill>
                  <a:schemeClr val="bg1"/>
                </a:solidFill>
                <a:latin typeface="Eraser"/>
                <a:ea typeface="SimSun" panose="02010600030101010101" pitchFamily="2" charset="-122"/>
              </a:rPr>
              <a:t>Thanks</a:t>
            </a:r>
            <a:endParaRPr lang="zh-CN" altLang="en-US" sz="6600" b="1" dirty="0">
              <a:solidFill>
                <a:schemeClr val="bg1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150113" y="2598378"/>
            <a:ext cx="48013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4200"/>
              </a:spcBef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感謝聆聽    敬請指教</a:t>
            </a:r>
          </a:p>
        </p:txBody>
      </p:sp>
      <p:pic>
        <p:nvPicPr>
          <p:cNvPr id="77828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62650" y="5864225"/>
            <a:ext cx="283845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投影片編號版面配置區 3"/>
          <p:cNvSpPr txBox="1">
            <a:spLocks/>
          </p:cNvSpPr>
          <p:nvPr/>
        </p:nvSpPr>
        <p:spPr bwMode="auto">
          <a:xfrm>
            <a:off x="6911503" y="6527260"/>
            <a:ext cx="2154676" cy="3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zh-TW"/>
            </a:defPPr>
            <a:lvl1pPr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6pPr>
            <a:lvl7pPr marL="29718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7pPr>
            <a:lvl8pPr marL="34290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8pPr>
            <a:lvl9pPr marL="3886200" indent="-228600" algn="l" defTabSz="914400" rtl="0" eaLnBrk="0" fontAlgn="base" latinLnBrk="0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  <a:cs typeface="+mn-cs"/>
              </a:defRPr>
            </a:lvl9pPr>
          </a:lstStyle>
          <a:p>
            <a:pPr algn="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TW" sz="1200" dirty="0" smtClean="0">
                <a:solidFill>
                  <a:srgbClr val="898989"/>
                </a:solidFill>
              </a:rPr>
              <a:t>48</a:t>
            </a:r>
            <a:endParaRPr lang="zh-TW" altLang="en-US" sz="1200" dirty="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內容版面配置區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4133350573"/>
              </p:ext>
            </p:extLst>
          </p:nvPr>
        </p:nvGraphicFramePr>
        <p:xfrm>
          <a:off x="642910" y="1000294"/>
          <a:ext cx="8352928" cy="5025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7" name="投影片編號版面配置區 3"/>
          <p:cNvSpPr txBox="1">
            <a:spLocks noGrp="1"/>
          </p:cNvSpPr>
          <p:nvPr/>
        </p:nvSpPr>
        <p:spPr bwMode="auto">
          <a:xfrm>
            <a:off x="7051675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fld id="{BF1CE2EE-5432-4B5D-AD5A-03018AC49998}" type="slidenum">
              <a:rPr lang="zh-TW" altLang="en-US" sz="1200">
                <a:solidFill>
                  <a:srgbClr val="898989"/>
                </a:solidFill>
                <a:latin typeface="Times New Roman" panose="02020603050405020304" pitchFamily="18" charset="0"/>
                <a:ea typeface="標楷體" panose="03000509000000000000" pitchFamily="65" charset="-120"/>
              </a:rPr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5</a:t>
            </a:fld>
            <a:endParaRPr lang="zh-TW" altLang="en-US" sz="1200">
              <a:solidFill>
                <a:srgbClr val="898989"/>
              </a:solidFill>
              <a:latin typeface="Times New Roman" panose="02020603050405020304" pitchFamily="18" charset="0"/>
              <a:ea typeface="標楷體" panose="03000509000000000000" pitchFamily="65" charset="-120"/>
            </a:endParaRPr>
          </a:p>
        </p:txBody>
      </p:sp>
      <p:sp>
        <p:nvSpPr>
          <p:cNvPr id="21508" name="AutoShape 9"/>
          <p:cNvSpPr>
            <a:spLocks noChangeArrowheads="1"/>
          </p:cNvSpPr>
          <p:nvPr/>
        </p:nvSpPr>
        <p:spPr bwMode="auto">
          <a:xfrm>
            <a:off x="775114" y="5122843"/>
            <a:ext cx="2060279" cy="1026519"/>
          </a:xfrm>
          <a:prstGeom prst="roundRect">
            <a:avLst>
              <a:gd name="adj" fmla="val 16667"/>
            </a:avLst>
          </a:prstGeom>
          <a:solidFill>
            <a:srgbClr val="D78F8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啟發生命潛能</a:t>
            </a:r>
          </a:p>
        </p:txBody>
      </p:sp>
      <p:sp>
        <p:nvSpPr>
          <p:cNvPr id="21509" name="AutoShape 10"/>
          <p:cNvSpPr>
            <a:spLocks noChangeArrowheads="1"/>
          </p:cNvSpPr>
          <p:nvPr/>
        </p:nvSpPr>
        <p:spPr bwMode="auto">
          <a:xfrm>
            <a:off x="2757255" y="5107834"/>
            <a:ext cx="2060280" cy="1026519"/>
          </a:xfrm>
          <a:prstGeom prst="roundRect">
            <a:avLst>
              <a:gd name="adj" fmla="val 16667"/>
            </a:avLst>
          </a:prstGeom>
          <a:solidFill>
            <a:srgbClr val="FFCC66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陶養生活知能</a:t>
            </a:r>
          </a:p>
        </p:txBody>
      </p:sp>
      <p:sp>
        <p:nvSpPr>
          <p:cNvPr id="21510" name="AutoShape 11"/>
          <p:cNvSpPr>
            <a:spLocks noChangeArrowheads="1"/>
          </p:cNvSpPr>
          <p:nvPr/>
        </p:nvSpPr>
        <p:spPr bwMode="auto">
          <a:xfrm>
            <a:off x="4806518" y="5118851"/>
            <a:ext cx="2050794" cy="1026519"/>
          </a:xfrm>
          <a:prstGeom prst="roundRect">
            <a:avLst>
              <a:gd name="adj" fmla="val 16667"/>
            </a:avLst>
          </a:prstGeom>
          <a:solidFill>
            <a:srgbClr val="67B9CF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促進生涯發展</a:t>
            </a:r>
          </a:p>
        </p:txBody>
      </p:sp>
      <p:sp>
        <p:nvSpPr>
          <p:cNvPr id="21511" name="AutoShape 12"/>
          <p:cNvSpPr>
            <a:spLocks noChangeArrowheads="1"/>
          </p:cNvSpPr>
          <p:nvPr/>
        </p:nvSpPr>
        <p:spPr bwMode="auto">
          <a:xfrm>
            <a:off x="6826506" y="5118851"/>
            <a:ext cx="2050794" cy="1026519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 eaLnBrk="1" hangingPunct="1">
              <a:lnSpc>
                <a:spcPct val="96000"/>
              </a:lnSpc>
              <a:spcBef>
                <a:spcPct val="0"/>
              </a:spcBef>
              <a:buFontTx/>
              <a:buNone/>
            </a:pPr>
            <a:r>
              <a:rPr lang="zh-TW" altLang="en-US" sz="2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涵育公民責任</a:t>
            </a:r>
          </a:p>
        </p:txBody>
      </p:sp>
      <p:sp>
        <p:nvSpPr>
          <p:cNvPr id="21512" name="文字方塊 9"/>
          <p:cNvSpPr txBox="1">
            <a:spLocks noChangeArrowheads="1"/>
          </p:cNvSpPr>
          <p:nvPr/>
        </p:nvSpPr>
        <p:spPr bwMode="auto">
          <a:xfrm>
            <a:off x="131763" y="1302772"/>
            <a:ext cx="684212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理念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願景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1513" name="標題 1"/>
          <p:cNvSpPr>
            <a:spLocks noGrp="1"/>
          </p:cNvSpPr>
          <p:nvPr>
            <p:ph type="title" idx="4294967295"/>
          </p:nvPr>
        </p:nvSpPr>
        <p:spPr>
          <a:xfrm>
            <a:off x="468313" y="292100"/>
            <a:ext cx="8229600" cy="722313"/>
          </a:xfrm>
        </p:spPr>
        <p:txBody>
          <a:bodyPr/>
          <a:lstStyle/>
          <a:p>
            <a:pPr algn="ctr" eaLnBrk="1" hangingPunct="1"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總綱的理念與目標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3363" y="534988"/>
            <a:ext cx="4757737" cy="9953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核心素養界定</a:t>
            </a:r>
          </a:p>
        </p:txBody>
      </p:sp>
      <p:sp>
        <p:nvSpPr>
          <p:cNvPr id="23555" name="Shape 117"/>
          <p:cNvSpPr>
            <a:spLocks/>
          </p:cNvSpPr>
          <p:nvPr/>
        </p:nvSpPr>
        <p:spPr bwMode="auto">
          <a:xfrm>
            <a:off x="4527550" y="900113"/>
            <a:ext cx="379413" cy="377825"/>
          </a:xfrm>
          <a:custGeom>
            <a:avLst/>
            <a:gdLst>
              <a:gd name="T0" fmla="*/ 16945830 w 120000"/>
              <a:gd name="T1" fmla="*/ 0 h 120000"/>
              <a:gd name="T2" fmla="*/ 12850143 w 120000"/>
              <a:gd name="T3" fmla="*/ 874454 h 120000"/>
              <a:gd name="T4" fmla="*/ 8993280 w 120000"/>
              <a:gd name="T5" fmla="*/ 2643664 h 120000"/>
              <a:gd name="T6" fmla="*/ 5537760 w 120000"/>
              <a:gd name="T7" fmla="*/ 5308372 h 120000"/>
              <a:gd name="T8" fmla="*/ 2790013 w 120000"/>
              <a:gd name="T9" fmla="*/ 8669015 h 120000"/>
              <a:gd name="T10" fmla="*/ 950787 w 120000"/>
              <a:gd name="T11" fmla="*/ 12428780 h 120000"/>
              <a:gd name="T12" fmla="*/ 20194 w 120000"/>
              <a:gd name="T13" fmla="*/ 16430189 h 120000"/>
              <a:gd name="T14" fmla="*/ 0 w 120000"/>
              <a:gd name="T15" fmla="*/ 20515158 h 120000"/>
              <a:gd name="T16" fmla="*/ 890735 w 120000"/>
              <a:gd name="T17" fmla="*/ 24525521 h 120000"/>
              <a:gd name="T18" fmla="*/ 2693984 w 120000"/>
              <a:gd name="T19" fmla="*/ 28303822 h 120000"/>
              <a:gd name="T20" fmla="*/ 5410758 w 120000"/>
              <a:gd name="T21" fmla="*/ 31691627 h 120000"/>
              <a:gd name="T22" fmla="*/ 8847057 w 120000"/>
              <a:gd name="T23" fmla="*/ 34382081 h 120000"/>
              <a:gd name="T24" fmla="*/ 12689926 w 120000"/>
              <a:gd name="T25" fmla="*/ 36183132 h 120000"/>
              <a:gd name="T26" fmla="*/ 16778313 w 120000"/>
              <a:gd name="T27" fmla="*/ 37093442 h 120000"/>
              <a:gd name="T28" fmla="*/ 20951167 w 120000"/>
              <a:gd name="T29" fmla="*/ 37112327 h 120000"/>
              <a:gd name="T30" fmla="*/ 25047455 w 120000"/>
              <a:gd name="T31" fmla="*/ 36237567 h 120000"/>
              <a:gd name="T32" fmla="*/ 28905807 w 120000"/>
              <a:gd name="T33" fmla="*/ 34468348 h 120000"/>
              <a:gd name="T34" fmla="*/ 32365529 w 120000"/>
              <a:gd name="T35" fmla="*/ 31803649 h 120000"/>
              <a:gd name="T36" fmla="*/ 35112264 w 120000"/>
              <a:gd name="T37" fmla="*/ 28443094 h 120000"/>
              <a:gd name="T38" fmla="*/ 36950001 w 120000"/>
              <a:gd name="T39" fmla="*/ 24683329 h 120000"/>
              <a:gd name="T40" fmla="*/ 37878004 w 120000"/>
              <a:gd name="T41" fmla="*/ 20681920 h 120000"/>
              <a:gd name="T42" fmla="*/ 37895701 w 120000"/>
              <a:gd name="T43" fmla="*/ 16596961 h 120000"/>
              <a:gd name="T44" fmla="*/ 37002474 w 120000"/>
              <a:gd name="T45" fmla="*/ 12586213 h 120000"/>
              <a:gd name="T46" fmla="*/ 35197227 w 120000"/>
              <a:gd name="T47" fmla="*/ 8808288 h 120000"/>
              <a:gd name="T48" fmla="*/ 32479852 w 120000"/>
              <a:gd name="T49" fmla="*/ 5420391 h 120000"/>
              <a:gd name="T50" fmla="*/ 29047733 w 120000"/>
              <a:gd name="T51" fmla="*/ 2730028 h 120000"/>
              <a:gd name="T52" fmla="*/ 25206385 w 120000"/>
              <a:gd name="T53" fmla="*/ 928889 h 120000"/>
              <a:gd name="T54" fmla="*/ 21118554 w 120000"/>
              <a:gd name="T55" fmla="*/ 18290 h 120000"/>
              <a:gd name="T56" fmla="*/ 16945830 w 120000"/>
              <a:gd name="T57" fmla="*/ 0 h 120000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20000"/>
              <a:gd name="T88" fmla="*/ 0 h 120000"/>
              <a:gd name="T89" fmla="*/ 120000 w 120000"/>
              <a:gd name="T90" fmla="*/ 120000 h 120000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20000" h="120000" extrusionOk="0">
                <a:moveTo>
                  <a:pt x="53630" y="0"/>
                </a:moveTo>
                <a:lnTo>
                  <a:pt x="40668" y="2826"/>
                </a:lnTo>
                <a:lnTo>
                  <a:pt x="28462" y="8544"/>
                </a:lnTo>
                <a:lnTo>
                  <a:pt x="17526" y="17156"/>
                </a:lnTo>
                <a:lnTo>
                  <a:pt x="8830" y="28017"/>
                </a:lnTo>
                <a:lnTo>
                  <a:pt x="3009" y="40168"/>
                </a:lnTo>
                <a:lnTo>
                  <a:pt x="64" y="53100"/>
                </a:lnTo>
                <a:lnTo>
                  <a:pt x="0" y="66302"/>
                </a:lnTo>
                <a:lnTo>
                  <a:pt x="2819" y="79263"/>
                </a:lnTo>
                <a:lnTo>
                  <a:pt x="8526" y="91474"/>
                </a:lnTo>
                <a:lnTo>
                  <a:pt x="17124" y="102423"/>
                </a:lnTo>
                <a:lnTo>
                  <a:pt x="27999" y="111118"/>
                </a:lnTo>
                <a:lnTo>
                  <a:pt x="40161" y="116939"/>
                </a:lnTo>
                <a:lnTo>
                  <a:pt x="53100" y="119881"/>
                </a:lnTo>
                <a:lnTo>
                  <a:pt x="66306" y="119942"/>
                </a:lnTo>
                <a:lnTo>
                  <a:pt x="79270" y="117115"/>
                </a:lnTo>
                <a:lnTo>
                  <a:pt x="91481" y="111397"/>
                </a:lnTo>
                <a:lnTo>
                  <a:pt x="102430" y="102785"/>
                </a:lnTo>
                <a:lnTo>
                  <a:pt x="111123" y="91924"/>
                </a:lnTo>
                <a:lnTo>
                  <a:pt x="116939" y="79773"/>
                </a:lnTo>
                <a:lnTo>
                  <a:pt x="119876" y="66841"/>
                </a:lnTo>
                <a:lnTo>
                  <a:pt x="119932" y="53639"/>
                </a:lnTo>
                <a:lnTo>
                  <a:pt x="117105" y="40677"/>
                </a:lnTo>
                <a:lnTo>
                  <a:pt x="111392" y="28467"/>
                </a:lnTo>
                <a:lnTo>
                  <a:pt x="102792" y="17518"/>
                </a:lnTo>
                <a:lnTo>
                  <a:pt x="91930" y="8823"/>
                </a:lnTo>
                <a:lnTo>
                  <a:pt x="79773" y="3002"/>
                </a:lnTo>
                <a:lnTo>
                  <a:pt x="66836" y="59"/>
                </a:lnTo>
                <a:lnTo>
                  <a:pt x="5363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8" name="Shape 118"/>
          <p:cNvSpPr/>
          <p:nvPr/>
        </p:nvSpPr>
        <p:spPr>
          <a:xfrm>
            <a:off x="4268788" y="1228725"/>
            <a:ext cx="187325" cy="1873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294" y="0"/>
                </a:moveTo>
                <a:lnTo>
                  <a:pt x="37700" y="4295"/>
                </a:lnTo>
                <a:lnTo>
                  <a:pt x="17806" y="17399"/>
                </a:lnTo>
                <a:lnTo>
                  <a:pt x="4505" y="37202"/>
                </a:lnTo>
                <a:lnTo>
                  <a:pt x="0" y="59765"/>
                </a:lnTo>
                <a:lnTo>
                  <a:pt x="4295" y="82359"/>
                </a:lnTo>
                <a:lnTo>
                  <a:pt x="17399" y="102254"/>
                </a:lnTo>
                <a:lnTo>
                  <a:pt x="37202" y="115508"/>
                </a:lnTo>
                <a:lnTo>
                  <a:pt x="59765" y="120000"/>
                </a:lnTo>
                <a:lnTo>
                  <a:pt x="82359" y="115719"/>
                </a:lnTo>
                <a:lnTo>
                  <a:pt x="102254" y="102660"/>
                </a:lnTo>
                <a:lnTo>
                  <a:pt x="115508" y="82858"/>
                </a:lnTo>
                <a:lnTo>
                  <a:pt x="120000" y="60294"/>
                </a:lnTo>
                <a:lnTo>
                  <a:pt x="115719" y="37700"/>
                </a:lnTo>
                <a:lnTo>
                  <a:pt x="102660" y="17806"/>
                </a:lnTo>
                <a:lnTo>
                  <a:pt x="82858" y="4505"/>
                </a:lnTo>
                <a:lnTo>
                  <a:pt x="60294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lIns="0" tIns="0" rIns="0" bIns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eaLnBrk="1" fontAlgn="auto" hangingPunct="1">
              <a:defRPr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57" name="Shape 119"/>
          <p:cNvSpPr>
            <a:spLocks/>
          </p:cNvSpPr>
          <p:nvPr/>
        </p:nvSpPr>
        <p:spPr bwMode="auto">
          <a:xfrm>
            <a:off x="4532313" y="1358900"/>
            <a:ext cx="187325" cy="187325"/>
          </a:xfrm>
          <a:custGeom>
            <a:avLst/>
            <a:gdLst>
              <a:gd name="T0" fmla="*/ 558350 w 120000"/>
              <a:gd name="T1" fmla="*/ 0 h 120000"/>
              <a:gd name="T2" fmla="*/ 348908 w 120000"/>
              <a:gd name="T3" fmla="*/ 39816 h 120000"/>
              <a:gd name="T4" fmla="*/ 164495 w 120000"/>
              <a:gd name="T5" fmla="*/ 161288 h 120000"/>
              <a:gd name="T6" fmla="*/ 41619 w 120000"/>
              <a:gd name="T7" fmla="*/ 344858 h 120000"/>
              <a:gd name="T8" fmla="*/ 0 w 120000"/>
              <a:gd name="T9" fmla="*/ 554015 h 120000"/>
              <a:gd name="T10" fmla="*/ 39669 w 120000"/>
              <a:gd name="T11" fmla="*/ 763456 h 120000"/>
              <a:gd name="T12" fmla="*/ 160720 w 120000"/>
              <a:gd name="T13" fmla="*/ 947879 h 120000"/>
              <a:gd name="T14" fmla="*/ 344296 w 120000"/>
              <a:gd name="T15" fmla="*/ 1070742 h 120000"/>
              <a:gd name="T16" fmla="*/ 553455 w 120000"/>
              <a:gd name="T17" fmla="*/ 1112381 h 120000"/>
              <a:gd name="T18" fmla="*/ 762894 w 120000"/>
              <a:gd name="T19" fmla="*/ 1072696 h 120000"/>
              <a:gd name="T20" fmla="*/ 947306 w 120000"/>
              <a:gd name="T21" fmla="*/ 951647 h 120000"/>
              <a:gd name="T22" fmla="*/ 1070601 w 120000"/>
              <a:gd name="T23" fmla="*/ 768084 h 120000"/>
              <a:gd name="T24" fmla="*/ 1112381 w 120000"/>
              <a:gd name="T25" fmla="*/ 558914 h 120000"/>
              <a:gd name="T26" fmla="*/ 1072561 w 120000"/>
              <a:gd name="T27" fmla="*/ 349472 h 120000"/>
              <a:gd name="T28" fmla="*/ 951076 w 120000"/>
              <a:gd name="T29" fmla="*/ 165060 h 120000"/>
              <a:gd name="T30" fmla="*/ 767520 w 120000"/>
              <a:gd name="T31" fmla="*/ 41758 h 120000"/>
              <a:gd name="T32" fmla="*/ 558350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0233" y="0"/>
                </a:moveTo>
                <a:lnTo>
                  <a:pt x="37639" y="4295"/>
                </a:lnTo>
                <a:lnTo>
                  <a:pt x="17745" y="17399"/>
                </a:lnTo>
                <a:lnTo>
                  <a:pt x="4490" y="37202"/>
                </a:lnTo>
                <a:lnTo>
                  <a:pt x="0" y="59765"/>
                </a:lnTo>
                <a:lnTo>
                  <a:pt x="4279" y="82359"/>
                </a:lnTo>
                <a:lnTo>
                  <a:pt x="17338" y="102254"/>
                </a:lnTo>
                <a:lnTo>
                  <a:pt x="37141" y="115508"/>
                </a:lnTo>
                <a:lnTo>
                  <a:pt x="59705" y="120000"/>
                </a:lnTo>
                <a:lnTo>
                  <a:pt x="82298" y="115719"/>
                </a:lnTo>
                <a:lnTo>
                  <a:pt x="102192" y="102660"/>
                </a:lnTo>
                <a:lnTo>
                  <a:pt x="115493" y="82858"/>
                </a:lnTo>
                <a:lnTo>
                  <a:pt x="120000" y="60294"/>
                </a:lnTo>
                <a:lnTo>
                  <a:pt x="115704" y="37700"/>
                </a:lnTo>
                <a:lnTo>
                  <a:pt x="102599" y="17806"/>
                </a:lnTo>
                <a:lnTo>
                  <a:pt x="82797" y="4505"/>
                </a:lnTo>
                <a:lnTo>
                  <a:pt x="60233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8" name="Shape 121"/>
          <p:cNvSpPr>
            <a:spLocks/>
          </p:cNvSpPr>
          <p:nvPr/>
        </p:nvSpPr>
        <p:spPr bwMode="auto">
          <a:xfrm>
            <a:off x="6873875" y="4192588"/>
            <a:ext cx="317500" cy="315912"/>
          </a:xfrm>
          <a:custGeom>
            <a:avLst/>
            <a:gdLst>
              <a:gd name="T0" fmla="*/ 7767270 w 120000"/>
              <a:gd name="T1" fmla="*/ 0 h 120000"/>
              <a:gd name="T2" fmla="*/ 5312757 w 120000"/>
              <a:gd name="T3" fmla="*/ 386568 h 120000"/>
              <a:gd name="T4" fmla="*/ 3180599 w 120000"/>
              <a:gd name="T5" fmla="*/ 1463289 h 120000"/>
              <a:gd name="T6" fmla="*/ 1499002 w 120000"/>
              <a:gd name="T7" fmla="*/ 3104991 h 120000"/>
              <a:gd name="T8" fmla="*/ 395965 w 120000"/>
              <a:gd name="T9" fmla="*/ 5186946 h 120000"/>
              <a:gd name="T10" fmla="*/ 0 w 120000"/>
              <a:gd name="T11" fmla="*/ 7583923 h 120000"/>
              <a:gd name="T12" fmla="*/ 395965 w 120000"/>
              <a:gd name="T13" fmla="*/ 9981066 h 120000"/>
              <a:gd name="T14" fmla="*/ 1499002 w 120000"/>
              <a:gd name="T15" fmla="*/ 12062852 h 120000"/>
              <a:gd name="T16" fmla="*/ 3180599 w 120000"/>
              <a:gd name="T17" fmla="*/ 13704721 h 120000"/>
              <a:gd name="T18" fmla="*/ 5312757 w 120000"/>
              <a:gd name="T19" fmla="*/ 14781333 h 120000"/>
              <a:gd name="T20" fmla="*/ 7767270 w 120000"/>
              <a:gd name="T21" fmla="*/ 15167988 h 120000"/>
              <a:gd name="T22" fmla="*/ 10221635 w 120000"/>
              <a:gd name="T23" fmla="*/ 14781333 h 120000"/>
              <a:gd name="T24" fmla="*/ 12353645 w 120000"/>
              <a:gd name="T25" fmla="*/ 13704721 h 120000"/>
              <a:gd name="T26" fmla="*/ 14035381 w 120000"/>
              <a:gd name="T27" fmla="*/ 12062852 h 120000"/>
              <a:gd name="T28" fmla="*/ 15138278 w 120000"/>
              <a:gd name="T29" fmla="*/ 9981066 h 120000"/>
              <a:gd name="T30" fmla="*/ 15534537 w 120000"/>
              <a:gd name="T31" fmla="*/ 7583923 h 120000"/>
              <a:gd name="T32" fmla="*/ 15138278 w 120000"/>
              <a:gd name="T33" fmla="*/ 5186946 h 120000"/>
              <a:gd name="T34" fmla="*/ 14035381 w 120000"/>
              <a:gd name="T35" fmla="*/ 3104991 h 120000"/>
              <a:gd name="T36" fmla="*/ 12353645 w 120000"/>
              <a:gd name="T37" fmla="*/ 1463289 h 120000"/>
              <a:gd name="T38" fmla="*/ 10221635 w 120000"/>
              <a:gd name="T39" fmla="*/ 386568 h 120000"/>
              <a:gd name="T40" fmla="*/ 7767270 w 120000"/>
              <a:gd name="T41" fmla="*/ 0 h 12000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20000"/>
              <a:gd name="T64" fmla="*/ 0 h 120000"/>
              <a:gd name="T65" fmla="*/ 120000 w 120000"/>
              <a:gd name="T66" fmla="*/ 120000 h 12000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20000" h="120000" extrusionOk="0">
                <a:moveTo>
                  <a:pt x="59904" y="0"/>
                </a:moveTo>
                <a:lnTo>
                  <a:pt x="40974" y="3057"/>
                </a:lnTo>
                <a:lnTo>
                  <a:pt x="24530" y="11572"/>
                </a:lnTo>
                <a:lnTo>
                  <a:pt x="11561" y="24555"/>
                </a:lnTo>
                <a:lnTo>
                  <a:pt x="3054" y="41019"/>
                </a:lnTo>
                <a:lnTo>
                  <a:pt x="0" y="59975"/>
                </a:lnTo>
                <a:lnTo>
                  <a:pt x="3054" y="78932"/>
                </a:lnTo>
                <a:lnTo>
                  <a:pt x="11561" y="95395"/>
                </a:lnTo>
                <a:lnTo>
                  <a:pt x="24530" y="108379"/>
                </a:lnTo>
                <a:lnTo>
                  <a:pt x="40974" y="116893"/>
                </a:lnTo>
                <a:lnTo>
                  <a:pt x="59904" y="119951"/>
                </a:lnTo>
                <a:lnTo>
                  <a:pt x="78833" y="116893"/>
                </a:lnTo>
                <a:lnTo>
                  <a:pt x="95276" y="108379"/>
                </a:lnTo>
                <a:lnTo>
                  <a:pt x="108246" y="95395"/>
                </a:lnTo>
                <a:lnTo>
                  <a:pt x="116752" y="78932"/>
                </a:lnTo>
                <a:lnTo>
                  <a:pt x="119808" y="59975"/>
                </a:lnTo>
                <a:lnTo>
                  <a:pt x="116752" y="41019"/>
                </a:lnTo>
                <a:lnTo>
                  <a:pt x="108246" y="24555"/>
                </a:lnTo>
                <a:lnTo>
                  <a:pt x="95276" y="11572"/>
                </a:lnTo>
                <a:lnTo>
                  <a:pt x="78833" y="3057"/>
                </a:lnTo>
                <a:lnTo>
                  <a:pt x="59904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59" name="Shape 122"/>
          <p:cNvSpPr>
            <a:spLocks/>
          </p:cNvSpPr>
          <p:nvPr/>
        </p:nvSpPr>
        <p:spPr bwMode="auto">
          <a:xfrm>
            <a:off x="7262813" y="4014788"/>
            <a:ext cx="177800" cy="177800"/>
          </a:xfrm>
          <a:custGeom>
            <a:avLst/>
            <a:gdLst>
              <a:gd name="T0" fmla="*/ 428144 w 120000"/>
              <a:gd name="T1" fmla="*/ 0 h 120000"/>
              <a:gd name="T2" fmla="*/ 261413 w 120000"/>
              <a:gd name="T3" fmla="*/ 33640 h 120000"/>
              <a:gd name="T4" fmla="*/ 125331 w 120000"/>
              <a:gd name="T5" fmla="*/ 125393 h 120000"/>
              <a:gd name="T6" fmla="*/ 33610 w 120000"/>
              <a:gd name="T7" fmla="*/ 261493 h 120000"/>
              <a:gd name="T8" fmla="*/ 0 w 120000"/>
              <a:gd name="T9" fmla="*/ 428144 h 120000"/>
              <a:gd name="T10" fmla="*/ 33610 w 120000"/>
              <a:gd name="T11" fmla="*/ 594793 h 120000"/>
              <a:gd name="T12" fmla="*/ 125331 w 120000"/>
              <a:gd name="T13" fmla="*/ 730891 h 120000"/>
              <a:gd name="T14" fmla="*/ 261413 w 120000"/>
              <a:gd name="T15" fmla="*/ 822645 h 120000"/>
              <a:gd name="T16" fmla="*/ 428144 w 120000"/>
              <a:gd name="T17" fmla="*/ 856295 h 120000"/>
              <a:gd name="T18" fmla="*/ 594870 w 120000"/>
              <a:gd name="T19" fmla="*/ 822645 h 120000"/>
              <a:gd name="T20" fmla="*/ 730952 w 120000"/>
              <a:gd name="T21" fmla="*/ 730891 h 120000"/>
              <a:gd name="T22" fmla="*/ 822673 w 120000"/>
              <a:gd name="T23" fmla="*/ 594793 h 120000"/>
              <a:gd name="T24" fmla="*/ 856295 w 120000"/>
              <a:gd name="T25" fmla="*/ 428144 h 120000"/>
              <a:gd name="T26" fmla="*/ 822673 w 120000"/>
              <a:gd name="T27" fmla="*/ 261493 h 120000"/>
              <a:gd name="T28" fmla="*/ 730952 w 120000"/>
              <a:gd name="T29" fmla="*/ 125393 h 120000"/>
              <a:gd name="T30" fmla="*/ 594870 w 120000"/>
              <a:gd name="T31" fmla="*/ 33640 h 120000"/>
              <a:gd name="T32" fmla="*/ 42814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59957" y="0"/>
                </a:moveTo>
                <a:lnTo>
                  <a:pt x="36608" y="4711"/>
                </a:lnTo>
                <a:lnTo>
                  <a:pt x="17551" y="17560"/>
                </a:lnTo>
                <a:lnTo>
                  <a:pt x="4707" y="36619"/>
                </a:lnTo>
                <a:lnTo>
                  <a:pt x="0" y="59957"/>
                </a:lnTo>
                <a:lnTo>
                  <a:pt x="4707" y="83294"/>
                </a:lnTo>
                <a:lnTo>
                  <a:pt x="17551" y="102353"/>
                </a:lnTo>
                <a:lnTo>
                  <a:pt x="36608" y="115202"/>
                </a:lnTo>
                <a:lnTo>
                  <a:pt x="59957" y="119914"/>
                </a:lnTo>
                <a:lnTo>
                  <a:pt x="83305" y="115202"/>
                </a:lnTo>
                <a:lnTo>
                  <a:pt x="102362" y="102353"/>
                </a:lnTo>
                <a:lnTo>
                  <a:pt x="115206" y="83294"/>
                </a:lnTo>
                <a:lnTo>
                  <a:pt x="119914" y="59957"/>
                </a:lnTo>
                <a:lnTo>
                  <a:pt x="115206" y="36619"/>
                </a:lnTo>
                <a:lnTo>
                  <a:pt x="102362" y="17560"/>
                </a:lnTo>
                <a:lnTo>
                  <a:pt x="83305" y="4711"/>
                </a:lnTo>
                <a:lnTo>
                  <a:pt x="59957" y="0"/>
                </a:lnTo>
                <a:close/>
              </a:path>
            </a:pathLst>
          </a:custGeom>
          <a:solidFill>
            <a:srgbClr val="76C2A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0" name="Shape 123"/>
          <p:cNvSpPr>
            <a:spLocks/>
          </p:cNvSpPr>
          <p:nvPr/>
        </p:nvSpPr>
        <p:spPr bwMode="auto">
          <a:xfrm>
            <a:off x="8413750" y="1360488"/>
            <a:ext cx="203200" cy="204787"/>
          </a:xfrm>
          <a:custGeom>
            <a:avLst/>
            <a:gdLst>
              <a:gd name="T0" fmla="*/ 963874 w 120000"/>
              <a:gd name="T1" fmla="*/ 0 h 120000"/>
              <a:gd name="T2" fmla="*/ 628796 w 120000"/>
              <a:gd name="T3" fmla="*/ 15164 h 120000"/>
              <a:gd name="T4" fmla="*/ 326104 w 120000"/>
              <a:gd name="T5" fmla="*/ 164215 h 120000"/>
              <a:gd name="T6" fmla="*/ 109935 w 120000"/>
              <a:gd name="T7" fmla="*/ 413680 h 120000"/>
              <a:gd name="T8" fmla="*/ 0 w 120000"/>
              <a:gd name="T9" fmla="*/ 729286 h 120000"/>
              <a:gd name="T10" fmla="*/ 16043 w 120000"/>
              <a:gd name="T11" fmla="*/ 1076763 h 120000"/>
              <a:gd name="T12" fmla="*/ 160360 w 120000"/>
              <a:gd name="T13" fmla="*/ 1391091 h 120000"/>
              <a:gd name="T14" fmla="*/ 401505 w 120000"/>
              <a:gd name="T15" fmla="*/ 1616321 h 120000"/>
              <a:gd name="T16" fmla="*/ 706281 w 120000"/>
              <a:gd name="T17" fmla="*/ 1731704 h 120000"/>
              <a:gd name="T18" fmla="*/ 1041503 w 120000"/>
              <a:gd name="T19" fmla="*/ 1716525 h 120000"/>
              <a:gd name="T20" fmla="*/ 1344200 w 120000"/>
              <a:gd name="T21" fmla="*/ 1567494 h 120000"/>
              <a:gd name="T22" fmla="*/ 1560385 w 120000"/>
              <a:gd name="T23" fmla="*/ 1318026 h 120000"/>
              <a:gd name="T24" fmla="*/ 1670319 w 120000"/>
              <a:gd name="T25" fmla="*/ 1002405 h 120000"/>
              <a:gd name="T26" fmla="*/ 1654268 w 120000"/>
              <a:gd name="T27" fmla="*/ 654933 h 120000"/>
              <a:gd name="T28" fmla="*/ 1509500 w 120000"/>
              <a:gd name="T29" fmla="*/ 340598 h 120000"/>
              <a:gd name="T30" fmla="*/ 1268413 w 120000"/>
              <a:gd name="T31" fmla="*/ 115375 h 120000"/>
              <a:gd name="T32" fmla="*/ 963874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232" y="0"/>
                </a:moveTo>
                <a:lnTo>
                  <a:pt x="45165" y="1048"/>
                </a:lnTo>
                <a:lnTo>
                  <a:pt x="23423" y="11345"/>
                </a:lnTo>
                <a:lnTo>
                  <a:pt x="7896" y="28580"/>
                </a:lnTo>
                <a:lnTo>
                  <a:pt x="0" y="50384"/>
                </a:lnTo>
                <a:lnTo>
                  <a:pt x="1152" y="74390"/>
                </a:lnTo>
                <a:lnTo>
                  <a:pt x="11518" y="96106"/>
                </a:lnTo>
                <a:lnTo>
                  <a:pt x="28839" y="111666"/>
                </a:lnTo>
                <a:lnTo>
                  <a:pt x="50730" y="119638"/>
                </a:lnTo>
                <a:lnTo>
                  <a:pt x="74808" y="118589"/>
                </a:lnTo>
                <a:lnTo>
                  <a:pt x="96550" y="108293"/>
                </a:lnTo>
                <a:lnTo>
                  <a:pt x="112078" y="91058"/>
                </a:lnTo>
                <a:lnTo>
                  <a:pt x="119974" y="69253"/>
                </a:lnTo>
                <a:lnTo>
                  <a:pt x="118821" y="45247"/>
                </a:lnTo>
                <a:lnTo>
                  <a:pt x="108423" y="23531"/>
                </a:lnTo>
                <a:lnTo>
                  <a:pt x="91106" y="7971"/>
                </a:lnTo>
                <a:lnTo>
                  <a:pt x="69232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sp>
        <p:nvSpPr>
          <p:cNvPr id="23561" name="Shape 124"/>
          <p:cNvSpPr>
            <a:spLocks/>
          </p:cNvSpPr>
          <p:nvPr/>
        </p:nvSpPr>
        <p:spPr bwMode="auto">
          <a:xfrm>
            <a:off x="8175625" y="1354138"/>
            <a:ext cx="100013" cy="98425"/>
          </a:xfrm>
          <a:custGeom>
            <a:avLst/>
            <a:gdLst>
              <a:gd name="T0" fmla="*/ 27982 w 120000"/>
              <a:gd name="T1" fmla="*/ 0 h 120000"/>
              <a:gd name="T2" fmla="*/ 18314 w 120000"/>
              <a:gd name="T3" fmla="*/ 452 h 120000"/>
              <a:gd name="T4" fmla="*/ 9521 w 120000"/>
              <a:gd name="T5" fmla="*/ 4309 h 120000"/>
              <a:gd name="T6" fmla="*/ 3226 w 120000"/>
              <a:gd name="T7" fmla="*/ 10746 h 120000"/>
              <a:gd name="T8" fmla="*/ 0 w 120000"/>
              <a:gd name="T9" fmla="*/ 18875 h 120000"/>
              <a:gd name="T10" fmla="*/ 415 w 120000"/>
              <a:gd name="T11" fmla="*/ 27807 h 120000"/>
              <a:gd name="T12" fmla="*/ 4555 w 120000"/>
              <a:gd name="T13" fmla="*/ 35860 h 120000"/>
              <a:gd name="T14" fmla="*/ 11487 w 120000"/>
              <a:gd name="T15" fmla="*/ 41599 h 120000"/>
              <a:gd name="T16" fmla="*/ 20276 w 120000"/>
              <a:gd name="T17" fmla="*/ 44512 h 120000"/>
              <a:gd name="T18" fmla="*/ 29981 w 120000"/>
              <a:gd name="T19" fmla="*/ 44084 h 120000"/>
              <a:gd name="T20" fmla="*/ 38738 w 120000"/>
              <a:gd name="T21" fmla="*/ 40203 h 120000"/>
              <a:gd name="T22" fmla="*/ 45015 w 120000"/>
              <a:gd name="T23" fmla="*/ 33768 h 120000"/>
              <a:gd name="T24" fmla="*/ 48235 w 120000"/>
              <a:gd name="T25" fmla="*/ 25652 h 120000"/>
              <a:gd name="T26" fmla="*/ 47818 w 120000"/>
              <a:gd name="T27" fmla="*/ 16728 h 120000"/>
              <a:gd name="T28" fmla="*/ 43680 w 120000"/>
              <a:gd name="T29" fmla="*/ 8668 h 120000"/>
              <a:gd name="T30" fmla="*/ 36754 w 120000"/>
              <a:gd name="T31" fmla="*/ 2914 h 120000"/>
              <a:gd name="T32" fmla="*/ 27982 w 120000"/>
              <a:gd name="T33" fmla="*/ 0 h 12000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20000"/>
              <a:gd name="T52" fmla="*/ 0 h 120000"/>
              <a:gd name="T53" fmla="*/ 120000 w 120000"/>
              <a:gd name="T54" fmla="*/ 120000 h 120000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120000" h="120000" extrusionOk="0">
                <a:moveTo>
                  <a:pt x="69585" y="0"/>
                </a:moveTo>
                <a:lnTo>
                  <a:pt x="45541" y="1218"/>
                </a:lnTo>
                <a:lnTo>
                  <a:pt x="23677" y="11607"/>
                </a:lnTo>
                <a:lnTo>
                  <a:pt x="8022" y="28948"/>
                </a:lnTo>
                <a:lnTo>
                  <a:pt x="0" y="50847"/>
                </a:lnTo>
                <a:lnTo>
                  <a:pt x="1034" y="74910"/>
                </a:lnTo>
                <a:lnTo>
                  <a:pt x="11325" y="96603"/>
                </a:lnTo>
                <a:lnTo>
                  <a:pt x="28565" y="112064"/>
                </a:lnTo>
                <a:lnTo>
                  <a:pt x="50421" y="119910"/>
                </a:lnTo>
                <a:lnTo>
                  <a:pt x="74554" y="118757"/>
                </a:lnTo>
                <a:lnTo>
                  <a:pt x="96329" y="108302"/>
                </a:lnTo>
                <a:lnTo>
                  <a:pt x="111940" y="90967"/>
                </a:lnTo>
                <a:lnTo>
                  <a:pt x="119946" y="69104"/>
                </a:lnTo>
                <a:lnTo>
                  <a:pt x="118909" y="45064"/>
                </a:lnTo>
                <a:lnTo>
                  <a:pt x="108619" y="23350"/>
                </a:lnTo>
                <a:lnTo>
                  <a:pt x="91396" y="7852"/>
                </a:lnTo>
                <a:lnTo>
                  <a:pt x="69585" y="0"/>
                </a:lnTo>
                <a:close/>
              </a:path>
            </a:pathLst>
          </a:custGeom>
          <a:solidFill>
            <a:srgbClr val="FC606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zh-TW" altLang="en-US"/>
          </a:p>
        </p:txBody>
      </p:sp>
      <p:grpSp>
        <p:nvGrpSpPr>
          <p:cNvPr id="23562" name="群組 32"/>
          <p:cNvGrpSpPr>
            <a:grpSpLocks/>
          </p:cNvGrpSpPr>
          <p:nvPr/>
        </p:nvGrpSpPr>
        <p:grpSpPr bwMode="auto">
          <a:xfrm>
            <a:off x="4749800" y="1009650"/>
            <a:ext cx="1836738" cy="1836738"/>
            <a:chOff x="661423" y="2239808"/>
            <a:chExt cx="1837470" cy="1837470"/>
          </a:xfrm>
        </p:grpSpPr>
        <p:pic>
          <p:nvPicPr>
            <p:cNvPr id="23574" name="圖片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423" y="2239808"/>
              <a:ext cx="1837470" cy="18374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5" name="文字方塊 21"/>
            <p:cNvSpPr txBox="1">
              <a:spLocks noChangeArrowheads="1"/>
            </p:cNvSpPr>
            <p:nvPr/>
          </p:nvSpPr>
          <p:spPr bwMode="auto">
            <a:xfrm>
              <a:off x="921026" y="3504999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知識</a:t>
              </a:r>
            </a:p>
          </p:txBody>
        </p:sp>
      </p:grpSp>
      <p:grpSp>
        <p:nvGrpSpPr>
          <p:cNvPr id="23563" name="群組 34"/>
          <p:cNvGrpSpPr>
            <a:grpSpLocks/>
          </p:cNvGrpSpPr>
          <p:nvPr/>
        </p:nvGrpSpPr>
        <p:grpSpPr bwMode="auto">
          <a:xfrm>
            <a:off x="4991100" y="2479675"/>
            <a:ext cx="2030413" cy="2030413"/>
            <a:chOff x="1049801" y="3874331"/>
            <a:chExt cx="2030510" cy="2030510"/>
          </a:xfrm>
        </p:grpSpPr>
        <p:pic>
          <p:nvPicPr>
            <p:cNvPr id="23572" name="圖片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801" y="3874331"/>
              <a:ext cx="2030510" cy="2030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3" name="文字方塊 23"/>
            <p:cNvSpPr txBox="1">
              <a:spLocks noChangeArrowheads="1"/>
            </p:cNvSpPr>
            <p:nvPr/>
          </p:nvSpPr>
          <p:spPr bwMode="auto">
            <a:xfrm>
              <a:off x="1908810" y="5482891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能力</a:t>
              </a:r>
            </a:p>
          </p:txBody>
        </p:sp>
      </p:grpSp>
      <p:grpSp>
        <p:nvGrpSpPr>
          <p:cNvPr id="23564" name="群組 33"/>
          <p:cNvGrpSpPr>
            <a:grpSpLocks/>
          </p:cNvGrpSpPr>
          <p:nvPr/>
        </p:nvGrpSpPr>
        <p:grpSpPr bwMode="auto">
          <a:xfrm>
            <a:off x="6172200" y="1201738"/>
            <a:ext cx="2117725" cy="2117725"/>
            <a:chOff x="2347501" y="2292275"/>
            <a:chExt cx="2117428" cy="2117428"/>
          </a:xfrm>
        </p:grpSpPr>
        <p:pic>
          <p:nvPicPr>
            <p:cNvPr id="23570" name="圖片 2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7501" y="2292275"/>
              <a:ext cx="2117428" cy="21174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71" name="文字方塊 22"/>
            <p:cNvSpPr txBox="1">
              <a:spLocks noChangeArrowheads="1"/>
            </p:cNvSpPr>
            <p:nvPr/>
          </p:nvSpPr>
          <p:spPr bwMode="auto">
            <a:xfrm>
              <a:off x="3468689" y="3798830"/>
              <a:ext cx="75562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新細明體" panose="02020500000000000000" pitchFamily="18" charset="-12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TW" altLang="en-US" sz="1800" b="1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態度</a:t>
              </a:r>
            </a:p>
          </p:txBody>
        </p:sp>
      </p:grpSp>
      <p:cxnSp>
        <p:nvCxnSpPr>
          <p:cNvPr id="37" name="直線接點 36"/>
          <p:cNvCxnSpPr/>
          <p:nvPr/>
        </p:nvCxnSpPr>
        <p:spPr>
          <a:xfrm>
            <a:off x="166688" y="14589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線接點 37"/>
          <p:cNvCxnSpPr/>
          <p:nvPr/>
        </p:nvCxnSpPr>
        <p:spPr>
          <a:xfrm>
            <a:off x="325438" y="1570038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7" name="矩形 26"/>
          <p:cNvSpPr>
            <a:spLocks noChangeArrowheads="1"/>
          </p:cNvSpPr>
          <p:nvPr/>
        </p:nvSpPr>
        <p:spPr bwMode="auto">
          <a:xfrm>
            <a:off x="160338" y="1782763"/>
            <a:ext cx="4572000" cy="214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ts val="4000"/>
              </a:lnSpc>
              <a:spcBef>
                <a:spcPct val="0"/>
              </a:spcBef>
              <a:buFontTx/>
              <a:buNone/>
            </a:pP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「核心素養」的涵義是指一個人為</a:t>
            </a:r>
            <a:r>
              <a:rPr lang="zh-TW" altLang="zh-TW" b="1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適應現在生活及面對未來挑戰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，所應具備的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知識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能力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包含技能</a:t>
            </a:r>
            <a:r>
              <a:rPr lang="en-US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zh-TW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態度</a:t>
            </a:r>
            <a:r>
              <a:rPr lang="zh-TW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8" name="矩形 2"/>
          <p:cNvSpPr>
            <a:spLocks noChangeArrowheads="1"/>
          </p:cNvSpPr>
          <p:nvPr/>
        </p:nvSpPr>
        <p:spPr bwMode="auto">
          <a:xfrm>
            <a:off x="249238" y="4103688"/>
            <a:ext cx="45720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與十二年國教的關係：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每一位接受十二年國民基本教育的學生，所應具備的基本且共同的素養。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zh-TW" sz="1800">
              <a:solidFill>
                <a:srgbClr val="0000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en-US" sz="180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在總綱與領綱中的功能：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強化各教育階段、課程總綱與領域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連貫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，以及各領域</a:t>
            </a:r>
            <a:r>
              <a:rPr lang="en-US" altLang="zh-TW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科目彼此之間的</a:t>
            </a:r>
            <a:r>
              <a:rPr lang="zh-TW" altLang="en-US" sz="18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統整</a:t>
            </a:r>
            <a:r>
              <a:rPr lang="zh-TW" altLang="en-US" sz="180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569" name="投影片編號版面配置區 3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34FE3B84-F0E0-4330-AFC1-3D682B3F88B3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矩形 7"/>
          <p:cNvSpPr>
            <a:spLocks noChangeArrowheads="1"/>
          </p:cNvSpPr>
          <p:nvPr/>
        </p:nvSpPr>
        <p:spPr bwMode="auto">
          <a:xfrm>
            <a:off x="179388" y="1343025"/>
            <a:ext cx="8866187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核心素養強調培養以人為本的「終身學習者」，包括：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3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738" y="2406650"/>
            <a:ext cx="1912937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9025" y="2406650"/>
            <a:ext cx="1912938" cy="191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05" name="群組 10"/>
          <p:cNvGrpSpPr>
            <a:grpSpLocks/>
          </p:cNvGrpSpPr>
          <p:nvPr/>
        </p:nvGrpSpPr>
        <p:grpSpPr bwMode="auto">
          <a:xfrm>
            <a:off x="6442075" y="2406650"/>
            <a:ext cx="1911350" cy="1912938"/>
            <a:chOff x="6185509" y="1914145"/>
            <a:chExt cx="1912212" cy="1912212"/>
          </a:xfrm>
        </p:grpSpPr>
        <p:grpSp>
          <p:nvGrpSpPr>
            <p:cNvPr id="25616" name="群組 6"/>
            <p:cNvGrpSpPr>
              <a:grpSpLocks/>
            </p:cNvGrpSpPr>
            <p:nvPr/>
          </p:nvGrpSpPr>
          <p:grpSpPr bwMode="auto">
            <a:xfrm>
              <a:off x="6185509" y="1914145"/>
              <a:ext cx="1912212" cy="1912212"/>
              <a:chOff x="6185509" y="1914145"/>
              <a:chExt cx="1912212" cy="1912212"/>
            </a:xfrm>
          </p:grpSpPr>
          <p:pic>
            <p:nvPicPr>
              <p:cNvPr id="25618" name="圖片 3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185509" y="1914145"/>
                <a:ext cx="1912212" cy="1912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6" name="矩形 5"/>
              <p:cNvSpPr/>
              <p:nvPr/>
            </p:nvSpPr>
            <p:spPr>
              <a:xfrm>
                <a:off x="6730268" y="2231525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9" name="矩形 8"/>
              <p:cNvSpPr/>
              <p:nvPr/>
            </p:nvSpPr>
            <p:spPr>
              <a:xfrm>
                <a:off x="6423741" y="2309283"/>
                <a:ext cx="1059341" cy="1121936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10" name="矩形 9"/>
              <p:cNvSpPr/>
              <p:nvPr/>
            </p:nvSpPr>
            <p:spPr>
              <a:xfrm>
                <a:off x="6576210" y="2380693"/>
                <a:ext cx="1060928" cy="1121937"/>
              </a:xfrm>
              <a:prstGeom prst="rect">
                <a:avLst/>
              </a:prstGeom>
              <a:solidFill>
                <a:srgbClr val="4F5D73"/>
              </a:solidFill>
              <a:ln w="76200">
                <a:solidFill>
                  <a:srgbClr val="4F5D7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</p:grpSp>
        <p:pic>
          <p:nvPicPr>
            <p:cNvPr id="25617" name="圖片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8916" y="2057552"/>
              <a:ext cx="1625397" cy="16253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5606" name="矩形 11"/>
          <p:cNvSpPr>
            <a:spLocks noChangeArrowheads="1"/>
          </p:cNvSpPr>
          <p:nvPr/>
        </p:nvSpPr>
        <p:spPr bwMode="auto">
          <a:xfrm>
            <a:off x="766763" y="4319588"/>
            <a:ext cx="1966912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自主行動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7" name="矩形 12"/>
          <p:cNvSpPr>
            <a:spLocks noChangeArrowheads="1"/>
          </p:cNvSpPr>
          <p:nvPr/>
        </p:nvSpPr>
        <p:spPr bwMode="auto">
          <a:xfrm>
            <a:off x="3629025" y="4319588"/>
            <a:ext cx="1968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溝通互動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5608" name="矩形 13"/>
          <p:cNvSpPr>
            <a:spLocks noChangeArrowheads="1"/>
          </p:cNvSpPr>
          <p:nvPr/>
        </p:nvSpPr>
        <p:spPr bwMode="auto">
          <a:xfrm>
            <a:off x="6437313" y="4257675"/>
            <a:ext cx="1968500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TW">
                <a:latin typeface="微軟正黑體" panose="020B0604030504040204" pitchFamily="34" charset="-120"/>
                <a:ea typeface="微軟正黑體" panose="020B0604030504040204" pitchFamily="34" charset="-120"/>
              </a:rPr>
              <a:t>/ </a:t>
            </a:r>
            <a:r>
              <a: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rPr>
              <a:t>社會參與</a:t>
            </a:r>
            <a:endParaRPr lang="zh-TW" altLang="en-US" sz="18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5609" name="圖片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11" t="11015" r="73772" b="78975"/>
          <a:stretch>
            <a:fillRect/>
          </a:stretch>
        </p:blipFill>
        <p:spPr bwMode="auto">
          <a:xfrm>
            <a:off x="157163" y="6388100"/>
            <a:ext cx="12192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圖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948" t="11681" r="43912" b="78810"/>
          <a:stretch>
            <a:fillRect/>
          </a:stretch>
        </p:blipFill>
        <p:spPr bwMode="auto">
          <a:xfrm>
            <a:off x="1547813" y="6388100"/>
            <a:ext cx="1049337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圖片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138" t="11253" r="5399" b="79237"/>
          <a:stretch>
            <a:fillRect/>
          </a:stretch>
        </p:blipFill>
        <p:spPr bwMode="auto">
          <a:xfrm>
            <a:off x="2770188" y="6381750"/>
            <a:ext cx="13763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179388" y="209550"/>
            <a:ext cx="4970462" cy="71913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en-US" altLang="zh-TW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三面九項</a:t>
            </a:r>
          </a:p>
        </p:txBody>
      </p:sp>
      <p:cxnSp>
        <p:nvCxnSpPr>
          <p:cNvPr id="19" name="直線接點 18"/>
          <p:cNvCxnSpPr/>
          <p:nvPr/>
        </p:nvCxnSpPr>
        <p:spPr>
          <a:xfrm>
            <a:off x="0" y="976313"/>
            <a:ext cx="5194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線接點 19"/>
          <p:cNvCxnSpPr/>
          <p:nvPr/>
        </p:nvCxnSpPr>
        <p:spPr>
          <a:xfrm>
            <a:off x="158750" y="1089025"/>
            <a:ext cx="5205413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15" name="投影片編號版面配置區 20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84938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1DB3839D-E7FA-4C8A-8132-15A8B710F77A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7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52425" y="17463"/>
            <a:ext cx="2647950" cy="9969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TW" altLang="en-US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0" y="976313"/>
            <a:ext cx="3162300" cy="0"/>
          </a:xfrm>
          <a:prstGeom prst="line">
            <a:avLst/>
          </a:prstGeom>
          <a:ln w="57150">
            <a:solidFill>
              <a:srgbClr val="76C2AF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接點 7"/>
          <p:cNvCxnSpPr/>
          <p:nvPr/>
        </p:nvCxnSpPr>
        <p:spPr>
          <a:xfrm>
            <a:off x="158750" y="1089025"/>
            <a:ext cx="3162300" cy="0"/>
          </a:xfrm>
          <a:prstGeom prst="lin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629" name="群組 4"/>
          <p:cNvGrpSpPr>
            <a:grpSpLocks/>
          </p:cNvGrpSpPr>
          <p:nvPr/>
        </p:nvGrpSpPr>
        <p:grpSpPr bwMode="auto">
          <a:xfrm>
            <a:off x="1881188" y="17463"/>
            <a:ext cx="8007350" cy="6340475"/>
            <a:chOff x="1460660" y="229374"/>
            <a:chExt cx="8006723" cy="6340361"/>
          </a:xfrm>
        </p:grpSpPr>
        <p:grpSp>
          <p:nvGrpSpPr>
            <p:cNvPr id="26639" name="群組 41"/>
            <p:cNvGrpSpPr>
              <a:grpSpLocks/>
            </p:cNvGrpSpPr>
            <p:nvPr/>
          </p:nvGrpSpPr>
          <p:grpSpPr bwMode="auto">
            <a:xfrm>
              <a:off x="1460660" y="774395"/>
              <a:ext cx="8006723" cy="5352869"/>
              <a:chOff x="596502" y="1126087"/>
              <a:chExt cx="8006723" cy="5352869"/>
            </a:xfrm>
          </p:grpSpPr>
          <p:graphicFrame>
            <p:nvGraphicFramePr>
              <p:cNvPr id="26675" name="圖表 14"/>
              <p:cNvGraphicFramePr>
                <a:graphicFrameLocks/>
              </p:cNvGraphicFramePr>
              <p:nvPr/>
            </p:nvGraphicFramePr>
            <p:xfrm>
              <a:off x="545702" y="1075287"/>
              <a:ext cx="8108323" cy="5454469"/>
            </p:xfrm>
            <a:graphic>
              <a:graphicData uri="http://schemas.openxmlformats.org/presentationml/2006/ole">
                <p:oleObj spid="_x0000_s26941" name="圖表" r:id="rId4" imgW="8114479" imgH="5456393" progId="">
                  <p:embed/>
                </p:oleObj>
              </a:graphicData>
            </a:graphic>
          </p:graphicFrame>
          <p:sp>
            <p:nvSpPr>
              <p:cNvPr id="26676" name="文字方塊 19"/>
              <p:cNvSpPr txBox="1">
                <a:spLocks noChangeArrowheads="1"/>
              </p:cNvSpPr>
              <p:nvPr/>
            </p:nvSpPr>
            <p:spPr bwMode="auto">
              <a:xfrm>
                <a:off x="2286177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系統思考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解決問題</a:t>
                </a:r>
              </a:p>
            </p:txBody>
          </p:sp>
          <p:sp>
            <p:nvSpPr>
              <p:cNvPr id="26677" name="文字方塊 20"/>
              <p:cNvSpPr txBox="1">
                <a:spLocks noChangeArrowheads="1"/>
              </p:cNvSpPr>
              <p:nvPr/>
            </p:nvSpPr>
            <p:spPr bwMode="auto">
              <a:xfrm>
                <a:off x="3414543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規劃執行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創新應變</a:t>
                </a:r>
              </a:p>
            </p:txBody>
          </p:sp>
          <p:sp>
            <p:nvSpPr>
              <p:cNvPr id="26678" name="文字方塊 21"/>
              <p:cNvSpPr txBox="1">
                <a:spLocks noChangeArrowheads="1"/>
              </p:cNvSpPr>
              <p:nvPr/>
            </p:nvSpPr>
            <p:spPr bwMode="auto">
              <a:xfrm>
                <a:off x="4776705" y="1509951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符號運用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溝通表達</a:t>
                </a:r>
              </a:p>
            </p:txBody>
          </p:sp>
          <p:sp>
            <p:nvSpPr>
              <p:cNvPr id="26679" name="文字方塊 22"/>
              <p:cNvSpPr txBox="1">
                <a:spLocks noChangeArrowheads="1"/>
              </p:cNvSpPr>
              <p:nvPr/>
            </p:nvSpPr>
            <p:spPr bwMode="auto">
              <a:xfrm>
                <a:off x="5937892" y="2419435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科技資訊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媒體素養</a:t>
                </a:r>
              </a:p>
            </p:txBody>
          </p:sp>
          <p:sp>
            <p:nvSpPr>
              <p:cNvPr id="26680" name="文字方塊 23"/>
              <p:cNvSpPr txBox="1">
                <a:spLocks noChangeArrowheads="1"/>
              </p:cNvSpPr>
              <p:nvPr/>
            </p:nvSpPr>
            <p:spPr bwMode="auto">
              <a:xfrm>
                <a:off x="6115842" y="3802520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藝術涵養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美感素養</a:t>
                </a:r>
              </a:p>
            </p:txBody>
          </p:sp>
          <p:sp>
            <p:nvSpPr>
              <p:cNvPr id="26681" name="文字方塊 24"/>
              <p:cNvSpPr txBox="1">
                <a:spLocks noChangeArrowheads="1"/>
              </p:cNvSpPr>
              <p:nvPr/>
            </p:nvSpPr>
            <p:spPr bwMode="auto">
              <a:xfrm>
                <a:off x="5450064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道德實踐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公民意識</a:t>
                </a:r>
              </a:p>
            </p:txBody>
          </p:sp>
          <p:sp>
            <p:nvSpPr>
              <p:cNvPr id="26682" name="文字方塊 25"/>
              <p:cNvSpPr txBox="1">
                <a:spLocks noChangeArrowheads="1"/>
              </p:cNvSpPr>
              <p:nvPr/>
            </p:nvSpPr>
            <p:spPr bwMode="auto">
              <a:xfrm>
                <a:off x="4115712" y="5485969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人際關係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團隊合作</a:t>
                </a:r>
              </a:p>
            </p:txBody>
          </p:sp>
          <p:sp>
            <p:nvSpPr>
              <p:cNvPr id="26683" name="文字方塊 26"/>
              <p:cNvSpPr txBox="1">
                <a:spLocks noChangeArrowheads="1"/>
              </p:cNvSpPr>
              <p:nvPr/>
            </p:nvSpPr>
            <p:spPr bwMode="auto">
              <a:xfrm>
                <a:off x="2781360" y="5018206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多元文化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國際理解</a:t>
                </a:r>
              </a:p>
            </p:txBody>
          </p:sp>
          <p:sp>
            <p:nvSpPr>
              <p:cNvPr id="26684" name="文字方塊 27"/>
              <p:cNvSpPr txBox="1">
                <a:spLocks noChangeArrowheads="1"/>
              </p:cNvSpPr>
              <p:nvPr/>
            </p:nvSpPr>
            <p:spPr bwMode="auto">
              <a:xfrm>
                <a:off x="2062015" y="3822033"/>
                <a:ext cx="975656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  <a:ea typeface="新細明體" panose="02020500000000000000" pitchFamily="18" charset="-120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身心素質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</a:p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zh-TW" altLang="en-US" sz="1400" b="1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自我精進</a:t>
                </a:r>
              </a:p>
            </p:txBody>
          </p:sp>
        </p:grpSp>
        <p:grpSp>
          <p:nvGrpSpPr>
            <p:cNvPr id="26640" name="群組 42"/>
            <p:cNvGrpSpPr>
              <a:grpSpLocks/>
            </p:cNvGrpSpPr>
            <p:nvPr/>
          </p:nvGrpSpPr>
          <p:grpSpPr bwMode="auto">
            <a:xfrm>
              <a:off x="3317166" y="1699245"/>
              <a:ext cx="4293707" cy="3522829"/>
              <a:chOff x="7651353" y="3535609"/>
              <a:chExt cx="4293707" cy="3522829"/>
            </a:xfrm>
          </p:grpSpPr>
          <p:graphicFrame>
            <p:nvGraphicFramePr>
              <p:cNvPr id="26662" name="圖表 18"/>
              <p:cNvGraphicFramePr>
                <a:graphicFrameLocks/>
              </p:cNvGraphicFramePr>
              <p:nvPr/>
            </p:nvGraphicFramePr>
            <p:xfrm>
              <a:off x="7600553" y="3484809"/>
              <a:ext cx="4395307" cy="3624429"/>
            </p:xfrm>
            <a:graphic>
              <a:graphicData uri="http://schemas.openxmlformats.org/presentationml/2006/ole">
                <p:oleObj spid="_x0000_s26942" name="圖表" r:id="rId5" imgW="4401693" imgH="3633531" progId="">
                  <p:embed/>
                </p:oleObj>
              </a:graphicData>
            </a:graphic>
          </p:graphicFrame>
          <p:sp>
            <p:nvSpPr>
              <p:cNvPr id="29" name="文字方塊 28"/>
              <p:cNvSpPr txBox="1"/>
              <p:nvPr/>
            </p:nvSpPr>
            <p:spPr>
              <a:xfrm>
                <a:off x="8348934" y="5283543"/>
                <a:ext cx="439704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自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0" name="文字方塊 29"/>
              <p:cNvSpPr txBox="1"/>
              <p:nvPr/>
            </p:nvSpPr>
            <p:spPr>
              <a:xfrm>
                <a:off x="8421954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主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1" name="文字方塊 30"/>
              <p:cNvSpPr txBox="1"/>
              <p:nvPr/>
            </p:nvSpPr>
            <p:spPr>
              <a:xfrm>
                <a:off x="8685458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行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9156909" y="3958004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3" name="文字方塊 32"/>
              <p:cNvSpPr txBox="1"/>
              <p:nvPr/>
            </p:nvSpPr>
            <p:spPr>
              <a:xfrm>
                <a:off x="9877578" y="3958004"/>
                <a:ext cx="439703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溝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4" name="文字方塊 33"/>
              <p:cNvSpPr txBox="1"/>
              <p:nvPr/>
            </p:nvSpPr>
            <p:spPr>
              <a:xfrm>
                <a:off x="10395062" y="4283436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通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10731586" y="4751740"/>
                <a:ext cx="438116" cy="33813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互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6" name="文字方塊 35"/>
              <p:cNvSpPr txBox="1"/>
              <p:nvPr/>
            </p:nvSpPr>
            <p:spPr>
              <a:xfrm>
                <a:off x="10698251" y="5283543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動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7" name="文字方塊 36"/>
              <p:cNvSpPr txBox="1"/>
              <p:nvPr/>
            </p:nvSpPr>
            <p:spPr>
              <a:xfrm>
                <a:off x="10318868" y="6045529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與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9906151" y="6420172"/>
                <a:ext cx="438116" cy="339719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39" name="文字方塊 38"/>
              <p:cNvSpPr txBox="1"/>
              <p:nvPr/>
            </p:nvSpPr>
            <p:spPr>
              <a:xfrm>
                <a:off x="9212467" y="6410648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會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0" name="文字方塊 39"/>
              <p:cNvSpPr txBox="1"/>
              <p:nvPr/>
            </p:nvSpPr>
            <p:spPr>
              <a:xfrm>
                <a:off x="8701332" y="6055054"/>
                <a:ext cx="438116" cy="338132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1600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社</a:t>
                </a:r>
                <a:endParaRPr lang="en-US" altLang="zh-TW" sz="1600" b="1" dirty="0">
                  <a:solidFill>
                    <a:schemeClr val="bg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1" name="群組 45"/>
            <p:cNvGrpSpPr>
              <a:grpSpLocks/>
            </p:cNvGrpSpPr>
            <p:nvPr/>
          </p:nvGrpSpPr>
          <p:grpSpPr bwMode="auto">
            <a:xfrm>
              <a:off x="4652872" y="2648681"/>
              <a:ext cx="1601663" cy="1614458"/>
              <a:chOff x="3788714" y="3000373"/>
              <a:chExt cx="1601663" cy="1614458"/>
            </a:xfrm>
          </p:grpSpPr>
          <p:sp>
            <p:nvSpPr>
              <p:cNvPr id="44" name="橢圓 43"/>
              <p:cNvSpPr/>
              <p:nvPr/>
            </p:nvSpPr>
            <p:spPr>
              <a:xfrm>
                <a:off x="3788714" y="3000373"/>
                <a:ext cx="1601663" cy="1614458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45" name="文字方塊 44"/>
              <p:cNvSpPr txBox="1"/>
              <p:nvPr/>
            </p:nvSpPr>
            <p:spPr>
              <a:xfrm>
                <a:off x="3887131" y="3576625"/>
                <a:ext cx="1454037" cy="40010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sz="2000" b="1" dirty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終身</a:t>
                </a:r>
                <a:r>
                  <a:rPr lang="zh-TW" altLang="en-US" sz="2000" b="1" dirty="0" smtClean="0">
                    <a:solidFill>
                      <a:schemeClr val="accent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學習者</a:t>
                </a:r>
                <a:endParaRPr lang="zh-TW" altLang="en-US" sz="2000" b="1" dirty="0">
                  <a:solidFill>
                    <a:schemeClr val="accent1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6642" name="群組 60"/>
            <p:cNvGrpSpPr>
              <a:grpSpLocks/>
            </p:cNvGrpSpPr>
            <p:nvPr/>
          </p:nvGrpSpPr>
          <p:grpSpPr bwMode="auto">
            <a:xfrm>
              <a:off x="3897198" y="229374"/>
              <a:ext cx="3293806" cy="964060"/>
              <a:chOff x="3756521" y="581066"/>
              <a:chExt cx="3293806" cy="964060"/>
            </a:xfrm>
          </p:grpSpPr>
          <p:sp>
            <p:nvSpPr>
              <p:cNvPr id="56" name="手繪多邊形 55"/>
              <p:cNvSpPr/>
              <p:nvPr/>
            </p:nvSpPr>
            <p:spPr>
              <a:xfrm>
                <a:off x="3756604" y="581066"/>
                <a:ext cx="3293805" cy="639751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58" name="文字方塊 57"/>
              <p:cNvSpPr txBox="1"/>
              <p:nvPr/>
            </p:nvSpPr>
            <p:spPr>
              <a:xfrm>
                <a:off x="3921691" y="117478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2" name="文字方塊 61"/>
              <p:cNvSpPr txBox="1"/>
              <p:nvPr/>
            </p:nvSpPr>
            <p:spPr>
              <a:xfrm>
                <a:off x="4728078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3" name="文字方塊 62"/>
              <p:cNvSpPr txBox="1"/>
              <p:nvPr/>
            </p:nvSpPr>
            <p:spPr>
              <a:xfrm>
                <a:off x="5524940" y="88586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4" name="文字方塊 63"/>
              <p:cNvSpPr txBox="1"/>
              <p:nvPr/>
            </p:nvSpPr>
            <p:spPr>
              <a:xfrm>
                <a:off x="6317041" y="117319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3" name="群組 73"/>
            <p:cNvGrpSpPr>
              <a:grpSpLocks/>
            </p:cNvGrpSpPr>
            <p:nvPr/>
          </p:nvGrpSpPr>
          <p:grpSpPr bwMode="auto">
            <a:xfrm>
              <a:off x="2427915" y="3194198"/>
              <a:ext cx="1580831" cy="3293806"/>
              <a:chOff x="2306546" y="3567189"/>
              <a:chExt cx="1580831" cy="3293806"/>
            </a:xfrm>
          </p:grpSpPr>
          <p:sp>
            <p:nvSpPr>
              <p:cNvPr id="57" name="手繪多邊形 56"/>
              <p:cNvSpPr/>
              <p:nvPr/>
            </p:nvSpPr>
            <p:spPr>
              <a:xfrm rot="14485936">
                <a:off x="1156644" y="4899669"/>
                <a:ext cx="3294003" cy="630188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5" name="文字方塊 64"/>
              <p:cNvSpPr txBox="1"/>
              <p:nvPr/>
            </p:nvSpPr>
            <p:spPr>
              <a:xfrm>
                <a:off x="2306002" y="3988441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66" name="文字方塊 65"/>
              <p:cNvSpPr txBox="1"/>
              <p:nvPr/>
            </p:nvSpPr>
            <p:spPr>
              <a:xfrm>
                <a:off x="2445691" y="4726616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67" name="文字方塊 66"/>
              <p:cNvSpPr txBox="1"/>
              <p:nvPr/>
            </p:nvSpPr>
            <p:spPr>
              <a:xfrm>
                <a:off x="2874282" y="5434629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68" name="文字方塊 67"/>
              <p:cNvSpPr txBox="1"/>
              <p:nvPr/>
            </p:nvSpPr>
            <p:spPr>
              <a:xfrm>
                <a:off x="3458437" y="5934682"/>
                <a:ext cx="428591" cy="368293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  <p:grpSp>
          <p:nvGrpSpPr>
            <p:cNvPr id="26644" name="群組 72"/>
            <p:cNvGrpSpPr>
              <a:grpSpLocks/>
            </p:cNvGrpSpPr>
            <p:nvPr/>
          </p:nvGrpSpPr>
          <p:grpSpPr bwMode="auto">
            <a:xfrm>
              <a:off x="6976497" y="3275929"/>
              <a:ext cx="1541098" cy="3293806"/>
              <a:chOff x="6835820" y="3627621"/>
              <a:chExt cx="1541098" cy="3293806"/>
            </a:xfrm>
          </p:grpSpPr>
          <p:sp>
            <p:nvSpPr>
              <p:cNvPr id="54" name="手繪多邊形 53"/>
              <p:cNvSpPr/>
              <p:nvPr/>
            </p:nvSpPr>
            <p:spPr>
              <a:xfrm rot="6963265">
                <a:off x="6256621" y="4954570"/>
                <a:ext cx="3294004" cy="639712"/>
              </a:xfrm>
              <a:custGeom>
                <a:avLst/>
                <a:gdLst>
                  <a:gd name="connsiteX0" fmla="*/ 0 w 3293806"/>
                  <a:gd name="connsiteY0" fmla="*/ 610576 h 640073"/>
                  <a:gd name="connsiteX1" fmla="*/ 98322 w 3293806"/>
                  <a:gd name="connsiteY1" fmla="*/ 541750 h 640073"/>
                  <a:gd name="connsiteX2" fmla="*/ 304800 w 3293806"/>
                  <a:gd name="connsiteY2" fmla="*/ 384434 h 640073"/>
                  <a:gd name="connsiteX3" fmla="*/ 589935 w 3293806"/>
                  <a:gd name="connsiteY3" fmla="*/ 236950 h 640073"/>
                  <a:gd name="connsiteX4" fmla="*/ 806245 w 3293806"/>
                  <a:gd name="connsiteY4" fmla="*/ 158292 h 640073"/>
                  <a:gd name="connsiteX5" fmla="*/ 1140542 w 3293806"/>
                  <a:gd name="connsiteY5" fmla="*/ 50137 h 640073"/>
                  <a:gd name="connsiteX6" fmla="*/ 1553496 w 3293806"/>
                  <a:gd name="connsiteY6" fmla="*/ 976 h 640073"/>
                  <a:gd name="connsiteX7" fmla="*/ 1779638 w 3293806"/>
                  <a:gd name="connsiteY7" fmla="*/ 20641 h 640073"/>
                  <a:gd name="connsiteX8" fmla="*/ 2113935 w 3293806"/>
                  <a:gd name="connsiteY8" fmla="*/ 59970 h 640073"/>
                  <a:gd name="connsiteX9" fmla="*/ 2566219 w 3293806"/>
                  <a:gd name="connsiteY9" fmla="*/ 177957 h 640073"/>
                  <a:gd name="connsiteX10" fmla="*/ 2880851 w 3293806"/>
                  <a:gd name="connsiteY10" fmla="*/ 364770 h 640073"/>
                  <a:gd name="connsiteX11" fmla="*/ 3106993 w 3293806"/>
                  <a:gd name="connsiteY11" fmla="*/ 512253 h 640073"/>
                  <a:gd name="connsiteX12" fmla="*/ 3293806 w 3293806"/>
                  <a:gd name="connsiteY12" fmla="*/ 640073 h 640073"/>
                  <a:gd name="connsiteX13" fmla="*/ 3293806 w 3293806"/>
                  <a:gd name="connsiteY13" fmla="*/ 640073 h 640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293806" h="640073">
                    <a:moveTo>
                      <a:pt x="0" y="610576"/>
                    </a:moveTo>
                    <a:cubicBezTo>
                      <a:pt x="23761" y="595008"/>
                      <a:pt x="47522" y="579440"/>
                      <a:pt x="98322" y="541750"/>
                    </a:cubicBezTo>
                    <a:cubicBezTo>
                      <a:pt x="149122" y="504060"/>
                      <a:pt x="222865" y="435234"/>
                      <a:pt x="304800" y="384434"/>
                    </a:cubicBezTo>
                    <a:cubicBezTo>
                      <a:pt x="386735" y="333634"/>
                      <a:pt x="506361" y="274640"/>
                      <a:pt x="589935" y="236950"/>
                    </a:cubicBezTo>
                    <a:cubicBezTo>
                      <a:pt x="673509" y="199260"/>
                      <a:pt x="714477" y="189427"/>
                      <a:pt x="806245" y="158292"/>
                    </a:cubicBezTo>
                    <a:cubicBezTo>
                      <a:pt x="898013" y="127157"/>
                      <a:pt x="1016000" y="76356"/>
                      <a:pt x="1140542" y="50137"/>
                    </a:cubicBezTo>
                    <a:cubicBezTo>
                      <a:pt x="1265084" y="23918"/>
                      <a:pt x="1446980" y="5892"/>
                      <a:pt x="1553496" y="976"/>
                    </a:cubicBezTo>
                    <a:cubicBezTo>
                      <a:pt x="1660012" y="-3940"/>
                      <a:pt x="1686232" y="10809"/>
                      <a:pt x="1779638" y="20641"/>
                    </a:cubicBezTo>
                    <a:cubicBezTo>
                      <a:pt x="1873045" y="30473"/>
                      <a:pt x="1982838" y="33751"/>
                      <a:pt x="2113935" y="59970"/>
                    </a:cubicBezTo>
                    <a:cubicBezTo>
                      <a:pt x="2245032" y="86189"/>
                      <a:pt x="2438400" y="127157"/>
                      <a:pt x="2566219" y="177957"/>
                    </a:cubicBezTo>
                    <a:cubicBezTo>
                      <a:pt x="2694038" y="228757"/>
                      <a:pt x="2790722" y="309054"/>
                      <a:pt x="2880851" y="364770"/>
                    </a:cubicBezTo>
                    <a:cubicBezTo>
                      <a:pt x="2970980" y="420486"/>
                      <a:pt x="3038167" y="466369"/>
                      <a:pt x="3106993" y="512253"/>
                    </a:cubicBezTo>
                    <a:cubicBezTo>
                      <a:pt x="3175819" y="558137"/>
                      <a:pt x="3293806" y="640073"/>
                      <a:pt x="3293806" y="640073"/>
                    </a:cubicBezTo>
                    <a:lnTo>
                      <a:pt x="3293806" y="640073"/>
                    </a:lnTo>
                  </a:path>
                </a:pathLst>
              </a:custGeom>
              <a:noFill/>
              <a:ln w="76200">
                <a:prstDash val="solid"/>
                <a:headEnd type="none" w="med" len="med"/>
                <a:tailEnd type="arrow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zh-TW" altLang="en-US"/>
              </a:p>
            </p:txBody>
          </p:sp>
          <p:sp>
            <p:nvSpPr>
              <p:cNvPr id="69" name="文字方塊 68"/>
              <p:cNvSpPr txBox="1"/>
              <p:nvPr/>
            </p:nvSpPr>
            <p:spPr>
              <a:xfrm>
                <a:off x="7948864" y="3743309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生 </a:t>
                </a:r>
              </a:p>
            </p:txBody>
          </p:sp>
          <p:sp>
            <p:nvSpPr>
              <p:cNvPr id="70" name="文字方塊 69"/>
              <p:cNvSpPr txBox="1"/>
              <p:nvPr/>
            </p:nvSpPr>
            <p:spPr>
              <a:xfrm>
                <a:off x="7806000" y="4444971"/>
                <a:ext cx="428591" cy="369880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活 </a:t>
                </a:r>
              </a:p>
            </p:txBody>
          </p:sp>
          <p:sp>
            <p:nvSpPr>
              <p:cNvPr id="71" name="文字方塊 70"/>
              <p:cNvSpPr txBox="1"/>
              <p:nvPr/>
            </p:nvSpPr>
            <p:spPr>
              <a:xfrm>
                <a:off x="7380583" y="5310143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情 </a:t>
                </a:r>
              </a:p>
            </p:txBody>
          </p:sp>
          <p:sp>
            <p:nvSpPr>
              <p:cNvPr id="72" name="文字方塊 71"/>
              <p:cNvSpPr txBox="1"/>
              <p:nvPr/>
            </p:nvSpPr>
            <p:spPr>
              <a:xfrm>
                <a:off x="6836113" y="5894332"/>
                <a:ext cx="428591" cy="369881"/>
              </a:xfrm>
              <a:prstGeom prst="rect">
                <a:avLst/>
              </a:prstGeom>
              <a:noFill/>
            </p:spPr>
            <p:txBody>
              <a:bodyPr>
                <a:spAutoFit/>
              </a:bodyPr>
              <a:lstStyle/>
              <a:p>
                <a:pPr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zh-TW" altLang="en-US" b="1" dirty="0">
                    <a:solidFill>
                      <a:schemeClr val="bg1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境 </a:t>
                </a:r>
              </a:p>
            </p:txBody>
          </p:sp>
        </p:grpSp>
      </p:grpSp>
      <p:sp>
        <p:nvSpPr>
          <p:cNvPr id="26630" name="矩形 1"/>
          <p:cNvSpPr>
            <a:spLocks noChangeArrowheads="1"/>
          </p:cNvSpPr>
          <p:nvPr/>
        </p:nvSpPr>
        <p:spPr bwMode="auto">
          <a:xfrm>
            <a:off x="4349750" y="6013450"/>
            <a:ext cx="32623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TW" altLang="zh-TW" sz="2000" b="1">
                <a:solidFill>
                  <a:srgbClr val="1F4E79"/>
                </a:solidFill>
                <a:ea typeface="微軟正黑體" panose="020B0604030504040204" pitchFamily="34" charset="-120"/>
              </a:rPr>
              <a:t>核心素養的滾動圓輪意象</a:t>
            </a:r>
            <a:r>
              <a:rPr lang="zh-TW" altLang="en-US" sz="2000" b="1">
                <a:solidFill>
                  <a:srgbClr val="1F4E79"/>
                </a:solidFill>
                <a:ea typeface="微軟正黑體" panose="020B0604030504040204" pitchFamily="34" charset="-120"/>
              </a:rPr>
              <a:t>圖</a:t>
            </a:r>
            <a:endParaRPr lang="zh-TW" altLang="en-US" sz="2000" b="1">
              <a:solidFill>
                <a:srgbClr val="1F4E79"/>
              </a:solidFill>
            </a:endParaRPr>
          </a:p>
        </p:txBody>
      </p:sp>
      <p:sp>
        <p:nvSpPr>
          <p:cNvPr id="26631" name="矩形 54"/>
          <p:cNvSpPr>
            <a:spLocks noChangeArrowheads="1"/>
          </p:cNvSpPr>
          <p:nvPr/>
        </p:nvSpPr>
        <p:spPr bwMode="auto">
          <a:xfrm>
            <a:off x="88900" y="1290638"/>
            <a:ext cx="23526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整全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動態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有機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相互連結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交互運用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6632" name="矩形 8"/>
          <p:cNvSpPr>
            <a:spLocks noChangeArrowheads="1"/>
          </p:cNvSpPr>
          <p:nvPr/>
        </p:nvSpPr>
        <p:spPr bwMode="auto">
          <a:xfrm>
            <a:off x="-63500" y="5270500"/>
            <a:ext cx="45878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3200" u="sng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生活情境</a:t>
            </a: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涵育</a:t>
            </a:r>
            <a:endParaRPr lang="en-US" altLang="zh-TW" sz="32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</a:pPr>
            <a:r>
              <a:rPr lang="zh-TW" altLang="en-US" sz="3200">
                <a:latin typeface="微軟正黑體" panose="020B0604030504040204" pitchFamily="34" charset="-120"/>
                <a:ea typeface="微軟正黑體" panose="020B0604030504040204" pitchFamily="34" charset="-120"/>
              </a:rPr>
              <a:t>在生活情境整合活用</a:t>
            </a:r>
          </a:p>
        </p:txBody>
      </p:sp>
      <p:sp>
        <p:nvSpPr>
          <p:cNvPr id="11" name="矩形 10"/>
          <p:cNvSpPr/>
          <p:nvPr/>
        </p:nvSpPr>
        <p:spPr>
          <a:xfrm flipH="1">
            <a:off x="5873750" y="16906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59" name="矩形 58"/>
          <p:cNvSpPr/>
          <p:nvPr/>
        </p:nvSpPr>
        <p:spPr>
          <a:xfrm>
            <a:off x="5873750" y="1844675"/>
            <a:ext cx="22225" cy="85725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60" name="矩形 59"/>
          <p:cNvSpPr/>
          <p:nvPr/>
        </p:nvSpPr>
        <p:spPr>
          <a:xfrm>
            <a:off x="5873750" y="199548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5" name="矩形 74"/>
          <p:cNvSpPr/>
          <p:nvPr/>
        </p:nvSpPr>
        <p:spPr>
          <a:xfrm>
            <a:off x="5875338" y="2170113"/>
            <a:ext cx="20637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76" name="矩形 75"/>
          <p:cNvSpPr/>
          <p:nvPr/>
        </p:nvSpPr>
        <p:spPr>
          <a:xfrm>
            <a:off x="5873750" y="2332038"/>
            <a:ext cx="22225" cy="84137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/>
          </a:p>
        </p:txBody>
      </p:sp>
      <p:sp>
        <p:nvSpPr>
          <p:cNvPr id="26638" name="投影片編號版面配置區 1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75413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35C60C5-607A-45B9-8E43-D6F15840E77B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8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8" descr="「階梯」的圖片搜尋結果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914" y="111214"/>
            <a:ext cx="3813514" cy="381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矩形 3"/>
          <p:cNvSpPr>
            <a:spLocks noChangeArrowheads="1"/>
          </p:cNvSpPr>
          <p:nvPr/>
        </p:nvSpPr>
        <p:spPr bwMode="auto">
          <a:xfrm>
            <a:off x="4224338" y="3031376"/>
            <a:ext cx="4919662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defRPr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核心素養的培養是學習者在學習過程中</a:t>
            </a:r>
            <a:r>
              <a:rPr lang="zh-TW" alt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不斷積累的歷程</a:t>
            </a:r>
            <a:endParaRPr lang="en-US" altLang="zh-TW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676" name="投影片編號版面配置區 1"/>
          <p:cNvSpPr>
            <a:spLocks noGrp="1"/>
          </p:cNvSpPr>
          <p:nvPr>
            <p:ph type="sldNum" sz="quarter" idx="12"/>
          </p:nvPr>
        </p:nvSpPr>
        <p:spPr bwMode="auto">
          <a:xfrm>
            <a:off x="7086600" y="6492875"/>
            <a:ext cx="2057400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92D91C73-7D82-43D5-A661-123D10D86B4F}" type="slidenum">
              <a:rPr lang="zh-TW" altLang="en-US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9</a:t>
            </a:fld>
            <a:endParaRPr lang="zh-TW" altLang="en-US" sz="1200">
              <a:solidFill>
                <a:srgbClr val="898989"/>
              </a:solidFill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10508</TotalTime>
  <Words>3607</Words>
  <Application>Microsoft Office PowerPoint</Application>
  <PresentationFormat>如螢幕大小 (4:3)</PresentationFormat>
  <Paragraphs>650</Paragraphs>
  <Slides>48</Slides>
  <Notes>12</Notes>
  <HiddenSlides>0</HiddenSlides>
  <MMClips>0</MMClips>
  <ScaleCrop>false</ScaleCrop>
  <HeadingPairs>
    <vt:vector size="8" baseType="variant">
      <vt:variant>
        <vt:lpstr>使用字型</vt:lpstr>
      </vt:variant>
      <vt:variant>
        <vt:i4>14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48</vt:i4>
      </vt:variant>
    </vt:vector>
  </HeadingPairs>
  <TitlesOfParts>
    <vt:vector size="65" baseType="lpstr">
      <vt:lpstr>Arial</vt:lpstr>
      <vt:lpstr>新細明體</vt:lpstr>
      <vt:lpstr>微軟正黑體</vt:lpstr>
      <vt:lpstr>Calibri</vt:lpstr>
      <vt:lpstr>Simple-Line-Icons</vt:lpstr>
      <vt:lpstr>Wingdings</vt:lpstr>
      <vt:lpstr>Times New Roman</vt:lpstr>
      <vt:lpstr>標楷體</vt:lpstr>
      <vt:lpstr>Wingdings 2</vt:lpstr>
      <vt:lpstr>細明體</vt:lpstr>
      <vt:lpstr>Eraser</vt:lpstr>
      <vt:lpstr>SimSun</vt:lpstr>
      <vt:lpstr>Microsoft YaHei</vt:lpstr>
      <vt:lpstr>Calibri Light</vt:lpstr>
      <vt:lpstr>Office 佈景主題</vt:lpstr>
      <vt:lpstr>2_Office 佈景主題</vt:lpstr>
      <vt:lpstr>圖表</vt:lpstr>
      <vt:lpstr>協力同行 解析實踐        </vt:lpstr>
      <vt:lpstr>投影片 2</vt:lpstr>
      <vt:lpstr>十二年國民基本教育課程綱要 總綱重要理念與內涵</vt:lpstr>
      <vt:lpstr>一、 十二年國民基本教育 課程綱要理念與特色</vt:lpstr>
      <vt:lpstr>總綱的理念與目標</vt:lpstr>
      <vt:lpstr>核心素養界定</vt:lpstr>
      <vt:lpstr>投影片 7</vt:lpstr>
      <vt:lpstr>核心素養</vt:lpstr>
      <vt:lpstr>投影片 9</vt:lpstr>
      <vt:lpstr>投影片 10</vt:lpstr>
      <vt:lpstr>投影片 11</vt:lpstr>
      <vt:lpstr>二、 十二年國民基本教育 課程綱要總綱課程架構</vt:lpstr>
      <vt:lpstr>投影片 13</vt:lpstr>
      <vt:lpstr>投影片 14</vt:lpstr>
      <vt:lpstr>投影片 15</vt:lpstr>
      <vt:lpstr>十二年國教課綱強調學校本位課程發展</vt:lpstr>
      <vt:lpstr>新住民語文課程綱要 重要理念與內涵</vt:lpstr>
      <vt:lpstr>語文領域的共同理念</vt:lpstr>
      <vt:lpstr>新住民語文課綱的理念與目標</vt:lpstr>
      <vt:lpstr>面對未來，新住民語文的教學是…</vt:lpstr>
      <vt:lpstr>投影片 21</vt:lpstr>
      <vt:lpstr>一、素養導向的課綱</vt:lpstr>
      <vt:lpstr>核心素養的轉化與發展</vt:lpstr>
      <vt:lpstr>核心素養舉隅</vt:lpstr>
      <vt:lpstr>課綱核心素養與學習重點的呼應</vt:lpstr>
      <vt:lpstr>課綱核心素養與學習重點雙向細目表舉隅</vt:lpstr>
      <vt:lpstr>素養導向的課程設計</vt:lpstr>
      <vt:lpstr>二、連貫統整的課綱</vt:lpstr>
      <vt:lpstr>投影片 29</vt:lpstr>
      <vt:lpstr>依學生的語文程度，將學習重點劃分四個階段， 提供學生在不同的基礎上接續學習之彈性。</vt:lpstr>
      <vt:lpstr>投影片 31</vt:lpstr>
      <vt:lpstr>學習表現循序漸進 以學習態度為例</vt:lpstr>
      <vt:lpstr>跨領域統整的課程</vt:lpstr>
      <vt:lpstr>投影片 34</vt:lpstr>
      <vt:lpstr>三、多元適性的課綱</vt:lpstr>
      <vt:lpstr>時間規劃 </vt:lpstr>
      <vt:lpstr>投影片 37</vt:lpstr>
      <vt:lpstr>投影片 38</vt:lpstr>
      <vt:lpstr>投影片 39</vt:lpstr>
      <vt:lpstr>投影片 40</vt:lpstr>
      <vt:lpstr>投影片 41</vt:lpstr>
      <vt:lpstr>投影片 42</vt:lpstr>
      <vt:lpstr>投影片 43</vt:lpstr>
      <vt:lpstr>十二年國教課綱發布區</vt:lpstr>
      <vt:lpstr>國教院研發 之課綱實施支持資源</vt:lpstr>
      <vt:lpstr>課綱實施相關資源-課程手冊</vt:lpstr>
      <vt:lpstr>更多的十二年國教課綱 實施的參考資源</vt:lpstr>
      <vt:lpstr>投影片 48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國家教育研究院簡報版型</dc:title>
  <dc:creator>國家教育研究院綜合規劃室</dc:creator>
  <cp:lastModifiedBy>USER</cp:lastModifiedBy>
  <cp:revision>968</cp:revision>
  <cp:lastPrinted>2018-03-20T02:06:49Z</cp:lastPrinted>
  <dcterms:created xsi:type="dcterms:W3CDTF">2015-05-12T09:09:43Z</dcterms:created>
  <dcterms:modified xsi:type="dcterms:W3CDTF">2020-07-25T04:21:26Z</dcterms:modified>
</cp:coreProperties>
</file>